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1" r:id="rId4"/>
  </p:sldMasterIdLst>
  <p:notesMasterIdLst>
    <p:notesMasterId r:id="rId23"/>
  </p:notes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F5F30D-BF8C-4BAF-8CEB-C0A2A224CCB9}">
  <a:tblStyle styleId="{DEF5F30D-BF8C-4BAF-8CEB-C0A2A224CCB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ADE62C8-8AD5-4D61-B83B-5D1A4219DD3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32"/>
    <p:restoredTop sz="94726"/>
  </p:normalViewPr>
  <p:slideViewPr>
    <p:cSldViewPr snapToGrid="0">
      <p:cViewPr varScale="1">
        <p:scale>
          <a:sx n="160" d="100"/>
          <a:sy n="160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ba6e64166c_1_1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3ba6e64166c_1_1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ba6e64166c_5_3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3ba6e64166c_5_3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ba6e64166c_5_3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3ba6e64166c_5_3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ba6e64166c_5_3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3ba6e64166c_5_3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ba6e64166c_5_3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3ba6e64166c_5_3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3ba6e64166c_5_3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3ba6e64166c_5_3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3ba6e64166c_5_3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3ba6e64166c_5_3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ba6e64166c_5_3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ba6e64166c_5_3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ba6e64166c_5_3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ba6e64166c_5_3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3ba6e64166c_5_3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3ba6e64166c_5_39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3ba6e64166c_5_3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3ba6e64166c_5_39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3ba6e64166c_5_39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3ba6e64166c_5_39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ba6e64166c_5_3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ba6e64166c_5_3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3ba6e64166c_5_3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3ba6e64166c_5_3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3ba6e64166c_5_3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3ba6e64166c_5_3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3ba6e64166c_5_3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3ba6e64166c_5_3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3ba6e64166c_5_39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3ba6e64166c_5_39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3ba6e64166c_5_3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3ba6e64166c_5_3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 This is ASU's official presentation template ⇨">
  <p:cSld name="CUSTOM_37">
    <p:bg>
      <p:bgPr>
        <a:solidFill>
          <a:schemeClr val="accen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38325" y="892300"/>
            <a:ext cx="8467500" cy="25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1">
                <a:solidFill>
                  <a:schemeClr val="dk1"/>
                </a:solidFill>
              </a:rPr>
              <a:t>Official 2026</a:t>
            </a:r>
            <a:br>
              <a:rPr lang="en" sz="6600" b="1">
                <a:solidFill>
                  <a:schemeClr val="dk1"/>
                </a:solidFill>
              </a:rPr>
            </a:br>
            <a:r>
              <a:rPr lang="en" sz="6600" b="1">
                <a:solidFill>
                  <a:schemeClr val="dk1"/>
                </a:solidFill>
              </a:rPr>
              <a:t>ASU presentation template </a:t>
            </a:r>
            <a:endParaRPr sz="6600" b="1">
              <a:solidFill>
                <a:schemeClr val="dk1"/>
              </a:solidFill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338325" y="3756100"/>
            <a:ext cx="8467500" cy="10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lt1"/>
                </a:solidFill>
                <a:highlight>
                  <a:schemeClr val="dk1"/>
                </a:highlight>
              </a:rPr>
              <a:t>Provided by ASU Enterprise </a:t>
            </a:r>
            <a:br>
              <a:rPr lang="en" sz="3600" b="1">
                <a:solidFill>
                  <a:schemeClr val="lt1"/>
                </a:solidFill>
                <a:highlight>
                  <a:schemeClr val="dk1"/>
                </a:highlight>
              </a:rPr>
            </a:br>
            <a:r>
              <a:rPr lang="en" sz="3600" b="1">
                <a:solidFill>
                  <a:schemeClr val="lt1"/>
                </a:solidFill>
                <a:highlight>
                  <a:schemeClr val="dk1"/>
                </a:highlight>
              </a:rPr>
              <a:t>Brand Strategy and Management</a:t>
            </a:r>
            <a:endParaRPr sz="3600" b="1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 Resources and tips">
  <p:cSld name="CUSTOM_38">
    <p:bg>
      <p:bgPr>
        <a:solidFill>
          <a:schemeClr val="lt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2294950" y="320050"/>
            <a:ext cx="6635700" cy="45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en" sz="6000" b="1"/>
              <a:t>Find more ASU layouts, graphics and tools</a:t>
            </a:r>
            <a:r>
              <a:rPr lang="en" sz="6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6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500"/>
              </a:spcBef>
              <a:spcAft>
                <a:spcPts val="150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en" sz="4000" b="1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https://links.asu.edu/</a:t>
            </a:r>
            <a:br>
              <a:rPr lang="en" sz="4000" b="1" i="0" u="none" strike="noStrike" cap="none">
                <a:solidFill>
                  <a:srgbClr val="191919"/>
                </a:solidFill>
                <a:highlight>
                  <a:srgbClr val="FFC627"/>
                </a:highlight>
                <a:latin typeface="Arial"/>
                <a:ea typeface="Arial"/>
                <a:cs typeface="Arial"/>
                <a:sym typeface="Arial"/>
              </a:rPr>
            </a:br>
            <a:r>
              <a:rPr lang="en" sz="4000" b="1">
                <a:solidFill>
                  <a:srgbClr val="191919"/>
                </a:solidFill>
                <a:highlight>
                  <a:srgbClr val="FFC627"/>
                </a:highlight>
              </a:rPr>
              <a:t>o</a:t>
            </a:r>
            <a:r>
              <a:rPr lang="en" sz="4000" b="1" i="0" u="none" strike="noStrike" cap="none">
                <a:solidFill>
                  <a:srgbClr val="191919"/>
                </a:solidFill>
                <a:highlight>
                  <a:srgbClr val="FFC627"/>
                </a:highlight>
                <a:latin typeface="Arial"/>
                <a:ea typeface="Arial"/>
                <a:cs typeface="Arial"/>
                <a:sym typeface="Arial"/>
              </a:rPr>
              <a:t>fficia</a:t>
            </a:r>
            <a:r>
              <a:rPr lang="en" sz="4000" b="1" i="0" u="none" strike="noStrike" cap="none">
                <a:solidFill>
                  <a:schemeClr val="dk1"/>
                </a:solidFill>
                <a:highlight>
                  <a:srgbClr val="FFC627"/>
                </a:highlight>
                <a:latin typeface="Arial"/>
                <a:ea typeface="Arial"/>
                <a:cs typeface="Arial"/>
                <a:sym typeface="Arial"/>
              </a:rPr>
              <a:t>l-presentation-</a:t>
            </a:r>
            <a:r>
              <a:rPr lang="en" sz="4000" b="1">
                <a:solidFill>
                  <a:schemeClr val="dk1"/>
                </a:solidFill>
                <a:highlight>
                  <a:srgbClr val="FFC627"/>
                </a:highlight>
              </a:rPr>
              <a:t>toolkit</a:t>
            </a:r>
            <a:endParaRPr sz="1900" b="1" i="0" u="none" strike="noStrike" cap="none">
              <a:solidFill>
                <a:schemeClr val="dk1"/>
              </a:solidFill>
              <a:highlight>
                <a:srgbClr val="FFC62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.0 Blank slide">
  <p:cSld name="CUSTOM_35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.0 Blank slide with logo">
  <p:cSld name="CUSTOM_34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.0 Standard slide">
  <p:cSld name="CUSTOM_36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9E9E9E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.0 Standard with logo">
  <p:cSld name="CUSTOM_36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9E9E9E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ubTitle" idx="2"/>
          </p:nvPr>
        </p:nvSpPr>
        <p:spPr>
          <a:xfrm>
            <a:off x="338325" y="733600"/>
            <a:ext cx="8467200" cy="15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Opening title →">
  <p:cSld name="CUSTOM_21_2">
    <p:bg>
      <p:bgPr>
        <a:solidFill>
          <a:schemeClr val="accent5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/>
        </p:nvSpPr>
        <p:spPr>
          <a:xfrm>
            <a:off x="2577575" y="0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Opening title</a:t>
            </a:r>
            <a:endParaRPr sz="7200" b="1">
              <a:solidFill>
                <a:srgbClr val="FFFFFF"/>
              </a:solidFill>
              <a:highlight>
                <a:srgbClr val="191919"/>
              </a:highlight>
            </a:endParaRPr>
          </a:p>
        </p:txBody>
      </p:sp>
      <p:sp>
        <p:nvSpPr>
          <p:cNvPr id="38" name="Google Shape;38;p8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1 Opening title">
  <p:cSld name="CUSTOM_20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ctrTitle"/>
          </p:nvPr>
        </p:nvSpPr>
        <p:spPr>
          <a:xfrm>
            <a:off x="338325" y="892300"/>
            <a:ext cx="8467500" cy="2538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338325" y="3431250"/>
            <a:ext cx="4279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5007500" y="4176350"/>
            <a:ext cx="3798300" cy="67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1 Opening title — alt">
  <p:cSld name="CUSTOM_20_3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4617600" y="3871400"/>
            <a:ext cx="4188000" cy="97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342900" y="1297750"/>
            <a:ext cx="8458200" cy="233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ubTitle" idx="2"/>
          </p:nvPr>
        </p:nvSpPr>
        <p:spPr>
          <a:xfrm>
            <a:off x="342900" y="318250"/>
            <a:ext cx="5738100" cy="97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0" name="Google Shape;50;p10"/>
          <p:cNvSpPr/>
          <p:nvPr/>
        </p:nvSpPr>
        <p:spPr>
          <a:xfrm>
            <a:off x="-346025" y="4340400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31">
          <p15:clr>
            <a:srgbClr val="00F0E1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2 Opening title – pattern">
  <p:cSld name="CUSTOM_23_1_1_1_1_1_1_2_1_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 title="251117 YIR Spotify Wrapped_Network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3998" cy="343297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5007500" y="3871400"/>
            <a:ext cx="3798000" cy="97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ubTitle" idx="2"/>
          </p:nvPr>
        </p:nvSpPr>
        <p:spPr>
          <a:xfrm>
            <a:off x="338325" y="2989575"/>
            <a:ext cx="3885000" cy="44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338325" y="320046"/>
            <a:ext cx="8464500" cy="2688000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highlight>
                  <a:schemeClr val="l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31">
          <p15:clr>
            <a:srgbClr val="00F0E1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3 Opening title – photo">
  <p:cSld name="CUSTOM_23_1_1_1_1_1_1_2_1_2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>
            <a:spLocks noGrp="1"/>
          </p:cNvSpPr>
          <p:nvPr>
            <p:ph type="pic" idx="2"/>
          </p:nvPr>
        </p:nvSpPr>
        <p:spPr>
          <a:xfrm>
            <a:off x="0" y="-9225"/>
            <a:ext cx="9153300" cy="2988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p12"/>
          <p:cNvSpPr/>
          <p:nvPr/>
        </p:nvSpPr>
        <p:spPr>
          <a:xfrm>
            <a:off x="336450" y="2295050"/>
            <a:ext cx="8469300" cy="11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342900" y="2294926"/>
            <a:ext cx="8458200" cy="113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182875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1"/>
          </p:nvPr>
        </p:nvSpPr>
        <p:spPr>
          <a:xfrm>
            <a:off x="5007500" y="3871400"/>
            <a:ext cx="3798000" cy="50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ubTitle" idx="3"/>
          </p:nvPr>
        </p:nvSpPr>
        <p:spPr>
          <a:xfrm>
            <a:off x="342900" y="1719013"/>
            <a:ext cx="41880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>
                <a:highlight>
                  <a:schemeClr val="accent1"/>
                </a:highlight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5" name="Google Shape;65;p1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31">
          <p15:clr>
            <a:srgbClr val="00F0E1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Agenda, schedule options →">
  <p:cSld name="CUSTOM_21_1">
    <p:bg>
      <p:bgPr>
        <a:solidFill>
          <a:schemeClr val="accent5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/>
        </p:nvSpPr>
        <p:spPr>
          <a:xfrm>
            <a:off x="2577575" y="50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Agenda, schedule, </a:t>
            </a:r>
            <a:b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</a:b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table of contents</a:t>
            </a:r>
            <a:endParaRPr sz="7200" b="1">
              <a:solidFill>
                <a:srgbClr val="FFFFFF"/>
              </a:solidFill>
              <a:highlight>
                <a:srgbClr val="191919"/>
              </a:highlight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9187650" y="41988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1 Agenda slide">
  <p:cSld name="CUSTOM_20_1_4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35425" y="320125"/>
            <a:ext cx="3115800" cy="453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75" name="Google Shape;75;p14"/>
          <p:cNvCxnSpPr/>
          <p:nvPr/>
        </p:nvCxnSpPr>
        <p:spPr>
          <a:xfrm>
            <a:off x="3787025" y="1830575"/>
            <a:ext cx="0" cy="1515900"/>
          </a:xfrm>
          <a:prstGeom prst="straightConnector1">
            <a:avLst/>
          </a:prstGeom>
          <a:noFill/>
          <a:ln w="76200" cap="flat" cmpd="sng">
            <a:solidFill>
              <a:srgbClr val="FFC62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>
            <a:off x="4197100" y="320050"/>
            <a:ext cx="4608600" cy="453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429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2 Agenda slide">
  <p:cSld name="CUSTOM_20_1_3">
    <p:bg>
      <p:bgPr>
        <a:solidFill>
          <a:schemeClr val="dk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2239200" cy="453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4526400" y="320050"/>
            <a:ext cx="4278900" cy="453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 title="bracket-regular.png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056875" y="1299642"/>
            <a:ext cx="944643" cy="2571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resenters, profiles options →">
  <p:cSld name="CUSTOM_21_1_1">
    <p:bg>
      <p:bgPr>
        <a:solidFill>
          <a:schemeClr val="accent5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2577575" y="0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Presenters </a:t>
            </a:r>
            <a:endParaRPr sz="7200" b="1">
              <a:solidFill>
                <a:srgbClr val="FFFFFF"/>
              </a:solidFill>
              <a:highlight>
                <a:srgbClr val="191919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and profiles</a:t>
            </a:r>
            <a:endParaRPr sz="7200" b="1">
              <a:solidFill>
                <a:srgbClr val="FFFFFF"/>
              </a:solidFill>
              <a:highlight>
                <a:srgbClr val="191919"/>
              </a:highlight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1 Presenters — 4 person">
  <p:cSld name="CUSTOM_23_1_1_1_1_1_1_2_1_1_1_1_2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>
            <a:spLocks noGrp="1"/>
          </p:cNvSpPr>
          <p:nvPr>
            <p:ph type="pic" idx="2"/>
          </p:nvPr>
        </p:nvSpPr>
        <p:spPr>
          <a:xfrm>
            <a:off x="338350" y="1300474"/>
            <a:ext cx="1586700" cy="15867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338350" y="3081525"/>
            <a:ext cx="20757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 i="0" u="none" strike="noStrike" cap="none">
                <a:solidFill>
                  <a:schemeClr val="accent2"/>
                </a:solidFill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 i="0" u="none" strike="noStrike" cap="none">
                <a:solidFill>
                  <a:schemeClr val="accent2"/>
                </a:solidFill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>
            <a:spLocks noGrp="1"/>
          </p:cNvSpPr>
          <p:nvPr>
            <p:ph type="pic" idx="3"/>
          </p:nvPr>
        </p:nvSpPr>
        <p:spPr>
          <a:xfrm>
            <a:off x="2470593" y="1300474"/>
            <a:ext cx="1586700" cy="15867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7"/>
          <p:cNvSpPr>
            <a:spLocks noGrp="1"/>
          </p:cNvSpPr>
          <p:nvPr>
            <p:ph type="pic" idx="4"/>
          </p:nvPr>
        </p:nvSpPr>
        <p:spPr>
          <a:xfrm>
            <a:off x="4602836" y="1300474"/>
            <a:ext cx="1586700" cy="15867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17"/>
          <p:cNvSpPr>
            <a:spLocks noGrp="1"/>
          </p:cNvSpPr>
          <p:nvPr>
            <p:ph type="pic" idx="5"/>
          </p:nvPr>
        </p:nvSpPr>
        <p:spPr>
          <a:xfrm>
            <a:off x="6726492" y="1300474"/>
            <a:ext cx="1586700" cy="15867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7"/>
          <p:cNvSpPr txBox="1">
            <a:spLocks noGrp="1"/>
          </p:cNvSpPr>
          <p:nvPr>
            <p:ph type="body" idx="6"/>
          </p:nvPr>
        </p:nvSpPr>
        <p:spPr>
          <a:xfrm>
            <a:off x="338350" y="3300900"/>
            <a:ext cx="20757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38325" y="326225"/>
            <a:ext cx="84675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7"/>
          </p:nvPr>
        </p:nvSpPr>
        <p:spPr>
          <a:xfrm>
            <a:off x="338325" y="712225"/>
            <a:ext cx="8467500" cy="16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8"/>
          </p:nvPr>
        </p:nvSpPr>
        <p:spPr>
          <a:xfrm>
            <a:off x="2470593" y="3081525"/>
            <a:ext cx="20757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 i="0" u="none" strike="noStrike" cap="none">
                <a:solidFill>
                  <a:schemeClr val="accent2"/>
                </a:solidFill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 i="0" u="none" strike="noStrike" cap="none">
                <a:solidFill>
                  <a:schemeClr val="accent2"/>
                </a:solidFill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9"/>
          </p:nvPr>
        </p:nvSpPr>
        <p:spPr>
          <a:xfrm>
            <a:off x="2470595" y="3300900"/>
            <a:ext cx="20757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3"/>
          </p:nvPr>
        </p:nvSpPr>
        <p:spPr>
          <a:xfrm>
            <a:off x="4602836" y="3081525"/>
            <a:ext cx="20757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 i="0" u="none" strike="noStrike" cap="none">
                <a:solidFill>
                  <a:schemeClr val="accent2"/>
                </a:solidFill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 i="0" u="none" strike="noStrike" cap="none">
                <a:solidFill>
                  <a:schemeClr val="accent2"/>
                </a:solidFill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14"/>
          </p:nvPr>
        </p:nvSpPr>
        <p:spPr>
          <a:xfrm>
            <a:off x="4602840" y="3300900"/>
            <a:ext cx="20757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5"/>
          </p:nvPr>
        </p:nvSpPr>
        <p:spPr>
          <a:xfrm>
            <a:off x="6726492" y="3081525"/>
            <a:ext cx="20757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 i="0" u="none" strike="noStrike" cap="none">
                <a:solidFill>
                  <a:schemeClr val="accent2"/>
                </a:solidFill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 i="0" u="none" strike="noStrike" cap="none">
                <a:solidFill>
                  <a:schemeClr val="accent2"/>
                </a:solidFill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 i="0" u="none" strike="noStrike" cap="none">
                <a:solidFill>
                  <a:schemeClr val="accent2"/>
                </a:solidFill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 sz="1400" i="0" u="none" strike="noStrike" cap="none">
                <a:solidFill>
                  <a:schemeClr val="accent2"/>
                </a:solidFill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Char char="■"/>
              <a:defRPr sz="1400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16"/>
          </p:nvPr>
        </p:nvSpPr>
        <p:spPr>
          <a:xfrm>
            <a:off x="6726498" y="3300900"/>
            <a:ext cx="2075700" cy="10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1 Presenters — 8 person">
  <p:cSld name="CUSTOM_23_1_1_1_1_1_1_2_1_1_1_1_2_1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>
            <a:spLocks noGrp="1"/>
          </p:cNvSpPr>
          <p:nvPr>
            <p:ph type="pic" idx="2"/>
          </p:nvPr>
        </p:nvSpPr>
        <p:spPr>
          <a:xfrm>
            <a:off x="343050" y="1104347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43050" y="1928296"/>
            <a:ext cx="19419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>
            <a:spLocks noGrp="1"/>
          </p:cNvSpPr>
          <p:nvPr>
            <p:ph type="pic" idx="3"/>
          </p:nvPr>
        </p:nvSpPr>
        <p:spPr>
          <a:xfrm>
            <a:off x="2469333" y="1104347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18"/>
          <p:cNvSpPr>
            <a:spLocks noGrp="1"/>
          </p:cNvSpPr>
          <p:nvPr>
            <p:ph type="pic" idx="4"/>
          </p:nvPr>
        </p:nvSpPr>
        <p:spPr>
          <a:xfrm>
            <a:off x="4617726" y="1104347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18"/>
          <p:cNvSpPr>
            <a:spLocks noGrp="1"/>
          </p:cNvSpPr>
          <p:nvPr>
            <p:ph type="pic" idx="5"/>
          </p:nvPr>
        </p:nvSpPr>
        <p:spPr>
          <a:xfrm>
            <a:off x="6819699" y="1104347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8"/>
          <p:cNvSpPr>
            <a:spLocks noGrp="1"/>
          </p:cNvSpPr>
          <p:nvPr>
            <p:ph type="pic" idx="6"/>
          </p:nvPr>
        </p:nvSpPr>
        <p:spPr>
          <a:xfrm>
            <a:off x="343050" y="2796216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8"/>
          <p:cNvSpPr>
            <a:spLocks noGrp="1"/>
          </p:cNvSpPr>
          <p:nvPr>
            <p:ph type="pic" idx="7"/>
          </p:nvPr>
        </p:nvSpPr>
        <p:spPr>
          <a:xfrm>
            <a:off x="2501933" y="2796216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18"/>
          <p:cNvSpPr>
            <a:spLocks noGrp="1"/>
          </p:cNvSpPr>
          <p:nvPr>
            <p:ph type="pic" idx="8"/>
          </p:nvPr>
        </p:nvSpPr>
        <p:spPr>
          <a:xfrm>
            <a:off x="4617726" y="2796216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8"/>
          <p:cNvSpPr>
            <a:spLocks noGrp="1"/>
          </p:cNvSpPr>
          <p:nvPr>
            <p:ph type="pic" idx="9"/>
          </p:nvPr>
        </p:nvSpPr>
        <p:spPr>
          <a:xfrm>
            <a:off x="6819699" y="2796216"/>
            <a:ext cx="736500" cy="736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8"/>
          <p:cNvSpPr txBox="1">
            <a:spLocks noGrp="1"/>
          </p:cNvSpPr>
          <p:nvPr>
            <p:ph type="body" idx="13"/>
          </p:nvPr>
        </p:nvSpPr>
        <p:spPr>
          <a:xfrm>
            <a:off x="343050" y="2154504"/>
            <a:ext cx="19419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4"/>
          </p:nvPr>
        </p:nvSpPr>
        <p:spPr>
          <a:xfrm>
            <a:off x="2469333" y="1928296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5"/>
          </p:nvPr>
        </p:nvSpPr>
        <p:spPr>
          <a:xfrm>
            <a:off x="2469333" y="2154504"/>
            <a:ext cx="19908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6"/>
          </p:nvPr>
        </p:nvSpPr>
        <p:spPr>
          <a:xfrm>
            <a:off x="4617726" y="1928296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7"/>
          </p:nvPr>
        </p:nvSpPr>
        <p:spPr>
          <a:xfrm>
            <a:off x="4617726" y="2154504"/>
            <a:ext cx="19908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8"/>
          </p:nvPr>
        </p:nvSpPr>
        <p:spPr>
          <a:xfrm>
            <a:off x="6819699" y="1928296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9"/>
          </p:nvPr>
        </p:nvSpPr>
        <p:spPr>
          <a:xfrm>
            <a:off x="6819699" y="2154504"/>
            <a:ext cx="1990800" cy="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0"/>
          </p:nvPr>
        </p:nvSpPr>
        <p:spPr>
          <a:xfrm>
            <a:off x="343050" y="3656123"/>
            <a:ext cx="19419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21"/>
          </p:nvPr>
        </p:nvSpPr>
        <p:spPr>
          <a:xfrm>
            <a:off x="2469333" y="3656123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22"/>
          </p:nvPr>
        </p:nvSpPr>
        <p:spPr>
          <a:xfrm>
            <a:off x="2469333" y="3873878"/>
            <a:ext cx="19908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23"/>
          </p:nvPr>
        </p:nvSpPr>
        <p:spPr>
          <a:xfrm>
            <a:off x="4617726" y="3656123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24"/>
          </p:nvPr>
        </p:nvSpPr>
        <p:spPr>
          <a:xfrm>
            <a:off x="4617726" y="3873872"/>
            <a:ext cx="19908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25"/>
          </p:nvPr>
        </p:nvSpPr>
        <p:spPr>
          <a:xfrm>
            <a:off x="6819699" y="3656123"/>
            <a:ext cx="19908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 b="1" i="0" u="none" strike="noStrike" cap="none">
                <a:solidFill>
                  <a:schemeClr val="accent2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○"/>
              <a:defRPr sz="1200" b="1" i="0" u="none" strike="noStrike" cap="none">
                <a:solidFill>
                  <a:schemeClr val="accent2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200"/>
              <a:buChar char="■"/>
              <a:defRPr sz="1200" b="1" i="0" u="none" strike="noStrike" cap="none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26"/>
          </p:nvPr>
        </p:nvSpPr>
        <p:spPr>
          <a:xfrm>
            <a:off x="6819699" y="3873871"/>
            <a:ext cx="19908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27"/>
          </p:nvPr>
        </p:nvSpPr>
        <p:spPr>
          <a:xfrm>
            <a:off x="343050" y="3873878"/>
            <a:ext cx="19419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1pPr>
            <a:lvl2pPr marL="914400" marR="0" lvl="1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2pPr>
            <a:lvl3pPr marL="1371600" marR="0" lvl="2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 i="0" u="none" strike="noStrike" cap="none">
                <a:solidFill>
                  <a:srgbClr val="000000"/>
                </a:solidFill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 i="0" u="none" strike="noStrike" cap="none">
                <a:solidFill>
                  <a:srgbClr val="000000"/>
                </a:solidFill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Char char="■"/>
              <a:defRPr sz="10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338325" y="326225"/>
            <a:ext cx="84675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28"/>
          </p:nvPr>
        </p:nvSpPr>
        <p:spPr>
          <a:xfrm>
            <a:off x="338325" y="712225"/>
            <a:ext cx="8467500" cy="16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1 Presenters — 6 person">
  <p:cSld name="CUSTOM_23_1_1_1_1_1_1_2_1_1_1_1_2_2_1_1"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>
            <a:spLocks noGrp="1"/>
          </p:cNvSpPr>
          <p:nvPr>
            <p:ph type="pic" idx="2"/>
          </p:nvPr>
        </p:nvSpPr>
        <p:spPr>
          <a:xfrm>
            <a:off x="338325" y="1312096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1677475" y="1304621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9"/>
          <p:cNvSpPr>
            <a:spLocks noGrp="1"/>
          </p:cNvSpPr>
          <p:nvPr>
            <p:ph type="pic" idx="3"/>
          </p:nvPr>
        </p:nvSpPr>
        <p:spPr>
          <a:xfrm>
            <a:off x="338325" y="3015074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9"/>
          <p:cNvSpPr txBox="1">
            <a:spLocks noGrp="1"/>
          </p:cNvSpPr>
          <p:nvPr>
            <p:ph type="body" idx="4"/>
          </p:nvPr>
        </p:nvSpPr>
        <p:spPr>
          <a:xfrm>
            <a:off x="1677475" y="3003224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9"/>
          <p:cNvSpPr>
            <a:spLocks noGrp="1"/>
          </p:cNvSpPr>
          <p:nvPr>
            <p:ph type="pic" idx="5"/>
          </p:nvPr>
        </p:nvSpPr>
        <p:spPr>
          <a:xfrm>
            <a:off x="3211988" y="1312096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9"/>
          <p:cNvSpPr txBox="1">
            <a:spLocks noGrp="1"/>
          </p:cNvSpPr>
          <p:nvPr>
            <p:ph type="body" idx="6"/>
          </p:nvPr>
        </p:nvSpPr>
        <p:spPr>
          <a:xfrm>
            <a:off x="4612625" y="1304621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9"/>
          <p:cNvSpPr>
            <a:spLocks noGrp="1"/>
          </p:cNvSpPr>
          <p:nvPr>
            <p:ph type="pic" idx="7"/>
          </p:nvPr>
        </p:nvSpPr>
        <p:spPr>
          <a:xfrm>
            <a:off x="3211988" y="3015074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9"/>
          <p:cNvSpPr txBox="1">
            <a:spLocks noGrp="1"/>
          </p:cNvSpPr>
          <p:nvPr>
            <p:ph type="body" idx="8"/>
          </p:nvPr>
        </p:nvSpPr>
        <p:spPr>
          <a:xfrm>
            <a:off x="4612625" y="3003224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19"/>
          <p:cNvSpPr>
            <a:spLocks noGrp="1"/>
          </p:cNvSpPr>
          <p:nvPr>
            <p:ph type="pic" idx="9"/>
          </p:nvPr>
        </p:nvSpPr>
        <p:spPr>
          <a:xfrm>
            <a:off x="6085650" y="1312096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9"/>
          <p:cNvSpPr txBox="1">
            <a:spLocks noGrp="1"/>
          </p:cNvSpPr>
          <p:nvPr>
            <p:ph type="body" idx="13"/>
          </p:nvPr>
        </p:nvSpPr>
        <p:spPr>
          <a:xfrm>
            <a:off x="7547775" y="1304621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>
            <a:spLocks noGrp="1"/>
          </p:cNvSpPr>
          <p:nvPr>
            <p:ph type="pic" idx="14"/>
          </p:nvPr>
        </p:nvSpPr>
        <p:spPr>
          <a:xfrm>
            <a:off x="6085650" y="3015074"/>
            <a:ext cx="1147800" cy="1147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9"/>
          <p:cNvSpPr txBox="1">
            <a:spLocks noGrp="1"/>
          </p:cNvSpPr>
          <p:nvPr>
            <p:ph type="body" idx="15"/>
          </p:nvPr>
        </p:nvSpPr>
        <p:spPr>
          <a:xfrm>
            <a:off x="7547775" y="3003224"/>
            <a:ext cx="1257600" cy="11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1pPr>
            <a:lvl2pPr marL="914400" marR="0" lvl="1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b="1" i="0" u="none" strike="noStrike" cap="none">
                <a:solidFill>
                  <a:srgbClr val="000000"/>
                </a:solidFill>
              </a:defRPr>
            </a:lvl2pPr>
            <a:lvl3pPr marL="1371600" marR="0" lvl="2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3pPr>
            <a:lvl4pPr marL="1828800" marR="0" lvl="3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4pPr>
            <a:lvl5pPr marL="2286000" marR="0" lvl="4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5pPr>
            <a:lvl6pPr marL="2743200" marR="0" lvl="5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6pPr>
            <a:lvl7pPr marL="3200400" marR="0" lvl="6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b="1" i="0" u="none" strike="noStrike" cap="none">
                <a:solidFill>
                  <a:srgbClr val="000000"/>
                </a:solidFill>
              </a:defRPr>
            </a:lvl7pPr>
            <a:lvl8pPr marL="3657600" marR="0" lvl="7" indent="-3175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b="1" i="0" u="none" strike="noStrike" cap="none">
                <a:solidFill>
                  <a:srgbClr val="000000"/>
                </a:solidFill>
              </a:defRPr>
            </a:lvl8pPr>
            <a:lvl9pPr marL="4114800" marR="0" lvl="8" indent="-3175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b="1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338325" y="326225"/>
            <a:ext cx="84675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16"/>
          </p:nvPr>
        </p:nvSpPr>
        <p:spPr>
          <a:xfrm>
            <a:off x="338325" y="712225"/>
            <a:ext cx="8467500" cy="16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1 Presenters — 9 person">
  <p:cSld name="CUSTOM_23_1_1_1_1_1_1_2_1_1_1_1_2_2_1_2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1510863" y="12226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2"/>
          </p:nvPr>
        </p:nvSpPr>
        <p:spPr>
          <a:xfrm>
            <a:off x="4473838" y="12226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3"/>
          </p:nvPr>
        </p:nvSpPr>
        <p:spPr>
          <a:xfrm>
            <a:off x="1510863" y="240245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20"/>
          <p:cNvSpPr txBox="1">
            <a:spLocks noGrp="1"/>
          </p:cNvSpPr>
          <p:nvPr>
            <p:ph type="body" idx="4"/>
          </p:nvPr>
        </p:nvSpPr>
        <p:spPr>
          <a:xfrm>
            <a:off x="1510863" y="35823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body" idx="5"/>
          </p:nvPr>
        </p:nvSpPr>
        <p:spPr>
          <a:xfrm>
            <a:off x="4473838" y="240245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6"/>
          </p:nvPr>
        </p:nvSpPr>
        <p:spPr>
          <a:xfrm>
            <a:off x="4473838" y="35823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7"/>
          </p:nvPr>
        </p:nvSpPr>
        <p:spPr>
          <a:xfrm>
            <a:off x="7436813" y="240245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body" idx="8"/>
          </p:nvPr>
        </p:nvSpPr>
        <p:spPr>
          <a:xfrm>
            <a:off x="7436813" y="35823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20"/>
          <p:cNvSpPr>
            <a:spLocks noGrp="1"/>
          </p:cNvSpPr>
          <p:nvPr>
            <p:ph type="pic" idx="9"/>
          </p:nvPr>
        </p:nvSpPr>
        <p:spPr>
          <a:xfrm>
            <a:off x="339175" y="11972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20"/>
          <p:cNvSpPr>
            <a:spLocks noGrp="1"/>
          </p:cNvSpPr>
          <p:nvPr>
            <p:ph type="pic" idx="13"/>
          </p:nvPr>
        </p:nvSpPr>
        <p:spPr>
          <a:xfrm>
            <a:off x="339175" y="237710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20"/>
          <p:cNvSpPr>
            <a:spLocks noGrp="1"/>
          </p:cNvSpPr>
          <p:nvPr>
            <p:ph type="pic" idx="14"/>
          </p:nvPr>
        </p:nvSpPr>
        <p:spPr>
          <a:xfrm>
            <a:off x="339175" y="35569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20"/>
          <p:cNvSpPr>
            <a:spLocks noGrp="1"/>
          </p:cNvSpPr>
          <p:nvPr>
            <p:ph type="pic" idx="15"/>
          </p:nvPr>
        </p:nvSpPr>
        <p:spPr>
          <a:xfrm>
            <a:off x="3295006" y="11972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20"/>
          <p:cNvSpPr>
            <a:spLocks noGrp="1"/>
          </p:cNvSpPr>
          <p:nvPr>
            <p:ph type="pic" idx="16"/>
          </p:nvPr>
        </p:nvSpPr>
        <p:spPr>
          <a:xfrm>
            <a:off x="3295000" y="237710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20"/>
          <p:cNvSpPr>
            <a:spLocks noGrp="1"/>
          </p:cNvSpPr>
          <p:nvPr>
            <p:ph type="pic" idx="17"/>
          </p:nvPr>
        </p:nvSpPr>
        <p:spPr>
          <a:xfrm>
            <a:off x="3295000" y="35569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20"/>
          <p:cNvSpPr>
            <a:spLocks noGrp="1"/>
          </p:cNvSpPr>
          <p:nvPr>
            <p:ph type="pic" idx="18"/>
          </p:nvPr>
        </p:nvSpPr>
        <p:spPr>
          <a:xfrm>
            <a:off x="6250837" y="11972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20"/>
          <p:cNvSpPr>
            <a:spLocks noGrp="1"/>
          </p:cNvSpPr>
          <p:nvPr>
            <p:ph type="pic" idx="19"/>
          </p:nvPr>
        </p:nvSpPr>
        <p:spPr>
          <a:xfrm>
            <a:off x="6250837" y="237710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20"/>
          <p:cNvSpPr>
            <a:spLocks noGrp="1"/>
          </p:cNvSpPr>
          <p:nvPr>
            <p:ph type="pic" idx="20"/>
          </p:nvPr>
        </p:nvSpPr>
        <p:spPr>
          <a:xfrm>
            <a:off x="6250837" y="3556950"/>
            <a:ext cx="952500" cy="9525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20"/>
          <p:cNvSpPr txBox="1">
            <a:spLocks noGrp="1"/>
          </p:cNvSpPr>
          <p:nvPr>
            <p:ph type="body" idx="21"/>
          </p:nvPr>
        </p:nvSpPr>
        <p:spPr>
          <a:xfrm>
            <a:off x="7436813" y="1222600"/>
            <a:ext cx="1362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 i="0" u="none" strike="noStrike" cap="none">
                <a:solidFill>
                  <a:srgbClr val="000000"/>
                </a:solidFill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 i="0" u="none" strike="noStrike" cap="none">
                <a:solidFill>
                  <a:srgbClr val="000000"/>
                </a:solidFill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200"/>
              <a:buChar char="■"/>
              <a:defRPr sz="12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subTitle" idx="22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2 Presenters — 2 person">
  <p:cSld name="CUSTOM_22_1_1_1_1_1_1_1_1_1_1_1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>
            <a:spLocks noGrp="1"/>
          </p:cNvSpPr>
          <p:nvPr>
            <p:ph type="pic" idx="2"/>
          </p:nvPr>
        </p:nvSpPr>
        <p:spPr>
          <a:xfrm>
            <a:off x="3451275" y="320050"/>
            <a:ext cx="2597400" cy="29694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21"/>
          <p:cNvSpPr>
            <a:spLocks noGrp="1"/>
          </p:cNvSpPr>
          <p:nvPr>
            <p:ph type="pic" idx="3"/>
          </p:nvPr>
        </p:nvSpPr>
        <p:spPr>
          <a:xfrm>
            <a:off x="6181783" y="320050"/>
            <a:ext cx="2597400" cy="29694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21"/>
          <p:cNvSpPr txBox="1">
            <a:spLocks noGrp="1"/>
          </p:cNvSpPr>
          <p:nvPr>
            <p:ph type="body" idx="1"/>
          </p:nvPr>
        </p:nvSpPr>
        <p:spPr>
          <a:xfrm>
            <a:off x="3451275" y="3431250"/>
            <a:ext cx="2640300" cy="9426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body" idx="4"/>
          </p:nvPr>
        </p:nvSpPr>
        <p:spPr>
          <a:xfrm>
            <a:off x="6195354" y="3431250"/>
            <a:ext cx="2610300" cy="9426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title"/>
          </p:nvPr>
        </p:nvSpPr>
        <p:spPr>
          <a:xfrm>
            <a:off x="338325" y="320100"/>
            <a:ext cx="27114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subTitle" idx="5"/>
          </p:nvPr>
        </p:nvSpPr>
        <p:spPr>
          <a:xfrm>
            <a:off x="338325" y="154075"/>
            <a:ext cx="27114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2 Presenters — 3 person">
  <p:cSld name="CUSTOM_23_1_1_1_1_1_1_1_1_1_1_1_1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>
            <a:spLocks noGrp="1"/>
          </p:cNvSpPr>
          <p:nvPr>
            <p:ph type="pic" idx="2"/>
          </p:nvPr>
        </p:nvSpPr>
        <p:spPr>
          <a:xfrm>
            <a:off x="3355850" y="320090"/>
            <a:ext cx="1730700" cy="2265300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22"/>
          <p:cNvSpPr>
            <a:spLocks noGrp="1"/>
          </p:cNvSpPr>
          <p:nvPr>
            <p:ph type="pic" idx="3"/>
          </p:nvPr>
        </p:nvSpPr>
        <p:spPr>
          <a:xfrm>
            <a:off x="5215468" y="320050"/>
            <a:ext cx="1730700" cy="22653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22"/>
          <p:cNvSpPr>
            <a:spLocks noGrp="1"/>
          </p:cNvSpPr>
          <p:nvPr>
            <p:ph type="pic" idx="4"/>
          </p:nvPr>
        </p:nvSpPr>
        <p:spPr>
          <a:xfrm>
            <a:off x="7075075" y="320077"/>
            <a:ext cx="1730700" cy="22653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22"/>
          <p:cNvSpPr txBox="1">
            <a:spLocks noGrp="1"/>
          </p:cNvSpPr>
          <p:nvPr>
            <p:ph type="body" idx="1"/>
          </p:nvPr>
        </p:nvSpPr>
        <p:spPr>
          <a:xfrm>
            <a:off x="7075075" y="2726850"/>
            <a:ext cx="1730700" cy="1647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title"/>
          </p:nvPr>
        </p:nvSpPr>
        <p:spPr>
          <a:xfrm>
            <a:off x="338325" y="320100"/>
            <a:ext cx="27114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5"/>
          </p:nvPr>
        </p:nvSpPr>
        <p:spPr>
          <a:xfrm>
            <a:off x="5215600" y="2726850"/>
            <a:ext cx="1730700" cy="1647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6"/>
          </p:nvPr>
        </p:nvSpPr>
        <p:spPr>
          <a:xfrm>
            <a:off x="3356125" y="2726850"/>
            <a:ext cx="1730700" cy="1647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subTitle" idx="7"/>
          </p:nvPr>
        </p:nvSpPr>
        <p:spPr>
          <a:xfrm>
            <a:off x="338325" y="154075"/>
            <a:ext cx="27114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2 Presenters — 6 person">
  <p:cSld name="CUSTOM_22_1_1_1_1_1_1_1_1_1_1_1_2_2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>
            <a:spLocks noGrp="1"/>
          </p:cNvSpPr>
          <p:nvPr>
            <p:ph type="pic" idx="2"/>
          </p:nvPr>
        </p:nvSpPr>
        <p:spPr>
          <a:xfrm>
            <a:off x="33832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3"/>
          <p:cNvSpPr txBox="1">
            <a:spLocks noGrp="1"/>
          </p:cNvSpPr>
          <p:nvPr>
            <p:ph type="body" idx="1"/>
          </p:nvPr>
        </p:nvSpPr>
        <p:spPr>
          <a:xfrm>
            <a:off x="338325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74700" cy="57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3"/>
          <p:cNvSpPr>
            <a:spLocks noGrp="1"/>
          </p:cNvSpPr>
          <p:nvPr>
            <p:ph type="pic" idx="3"/>
          </p:nvPr>
        </p:nvSpPr>
        <p:spPr>
          <a:xfrm>
            <a:off x="176441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3"/>
          <p:cNvSpPr txBox="1">
            <a:spLocks noGrp="1"/>
          </p:cNvSpPr>
          <p:nvPr>
            <p:ph type="body" idx="4"/>
          </p:nvPr>
        </p:nvSpPr>
        <p:spPr>
          <a:xfrm>
            <a:off x="1764425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86" name="Google Shape;186;p23"/>
          <p:cNvSpPr>
            <a:spLocks noGrp="1"/>
          </p:cNvSpPr>
          <p:nvPr>
            <p:ph type="pic" idx="5"/>
          </p:nvPr>
        </p:nvSpPr>
        <p:spPr>
          <a:xfrm>
            <a:off x="319050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23"/>
          <p:cNvSpPr txBox="1">
            <a:spLocks noGrp="1"/>
          </p:cNvSpPr>
          <p:nvPr>
            <p:ph type="body" idx="6"/>
          </p:nvPr>
        </p:nvSpPr>
        <p:spPr>
          <a:xfrm>
            <a:off x="3190524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88" name="Google Shape;188;p23"/>
          <p:cNvSpPr>
            <a:spLocks noGrp="1"/>
          </p:cNvSpPr>
          <p:nvPr>
            <p:ph type="pic" idx="7"/>
          </p:nvPr>
        </p:nvSpPr>
        <p:spPr>
          <a:xfrm>
            <a:off x="461659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23"/>
          <p:cNvSpPr txBox="1">
            <a:spLocks noGrp="1"/>
          </p:cNvSpPr>
          <p:nvPr>
            <p:ph type="body" idx="8"/>
          </p:nvPr>
        </p:nvSpPr>
        <p:spPr>
          <a:xfrm>
            <a:off x="4616624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90" name="Google Shape;190;p23"/>
          <p:cNvSpPr>
            <a:spLocks noGrp="1"/>
          </p:cNvSpPr>
          <p:nvPr>
            <p:ph type="pic" idx="9"/>
          </p:nvPr>
        </p:nvSpPr>
        <p:spPr>
          <a:xfrm>
            <a:off x="604268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23"/>
          <p:cNvSpPr txBox="1">
            <a:spLocks noGrp="1"/>
          </p:cNvSpPr>
          <p:nvPr>
            <p:ph type="body" idx="13"/>
          </p:nvPr>
        </p:nvSpPr>
        <p:spPr>
          <a:xfrm>
            <a:off x="6042723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92" name="Google Shape;192;p23"/>
          <p:cNvSpPr>
            <a:spLocks noGrp="1"/>
          </p:cNvSpPr>
          <p:nvPr>
            <p:ph type="pic" idx="14"/>
          </p:nvPr>
        </p:nvSpPr>
        <p:spPr>
          <a:xfrm>
            <a:off x="7468775" y="896550"/>
            <a:ext cx="1344300" cy="1689000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23"/>
          <p:cNvSpPr txBox="1">
            <a:spLocks noGrp="1"/>
          </p:cNvSpPr>
          <p:nvPr>
            <p:ph type="body" idx="15"/>
          </p:nvPr>
        </p:nvSpPr>
        <p:spPr>
          <a:xfrm>
            <a:off x="7468825" y="2711525"/>
            <a:ext cx="1344300" cy="16623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 b="1"/>
            </a:lvl1pPr>
            <a:lvl2pPr marL="914400" lvl="1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2pPr>
            <a:lvl3pPr marL="1371600" lvl="2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3pPr>
            <a:lvl4pPr marL="1828800" lvl="3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4pPr>
            <a:lvl5pPr marL="2286000" lvl="4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5pPr>
            <a:lvl6pPr marL="2743200" lvl="5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 b="1"/>
            </a:lvl6pPr>
            <a:lvl7pPr marL="3200400" lvl="6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 b="1"/>
            </a:lvl7pPr>
            <a:lvl8pPr marL="3657600" lvl="7" indent="-30480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 b="1"/>
            </a:lvl8pPr>
            <a:lvl9pPr marL="4114800" lvl="8" indent="-304800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 b="1"/>
            </a:lvl9pPr>
          </a:lstStyle>
          <a:p>
            <a:endParaRPr/>
          </a:p>
        </p:txBody>
      </p:sp>
      <p:sp>
        <p:nvSpPr>
          <p:cNvPr id="194" name="Google Shape;194;p23"/>
          <p:cNvSpPr txBox="1">
            <a:spLocks noGrp="1"/>
          </p:cNvSpPr>
          <p:nvPr>
            <p:ph type="subTitle" idx="16"/>
          </p:nvPr>
        </p:nvSpPr>
        <p:spPr>
          <a:xfrm>
            <a:off x="338325" y="154075"/>
            <a:ext cx="84747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ection intros, divider options →">
  <p:cSld name="CUSTOM_20_1_1">
    <p:bg>
      <p:bgPr>
        <a:solidFill>
          <a:schemeClr val="accent5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/>
        </p:nvSpPr>
        <p:spPr>
          <a:xfrm>
            <a:off x="2577575" y="0"/>
            <a:ext cx="63831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Section intros and dividers</a:t>
            </a:r>
            <a:endParaRPr sz="7200" b="1">
              <a:solidFill>
                <a:srgbClr val="FFFFFF"/>
              </a:solidFill>
              <a:highlight>
                <a:srgbClr val="191919"/>
              </a:highlight>
            </a:endParaRPr>
          </a:p>
        </p:txBody>
      </p:sp>
      <p:sp>
        <p:nvSpPr>
          <p:cNvPr id="197" name="Google Shape;197;p24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1 Section intro - Black">
  <p:cSld name="CUSTOM_19_1_1">
    <p:bg>
      <p:bgPr>
        <a:solidFill>
          <a:schemeClr val="dk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>
            <a:spLocks noGrp="1"/>
          </p:cNvSpPr>
          <p:nvPr>
            <p:ph type="ctrTitle"/>
          </p:nvPr>
        </p:nvSpPr>
        <p:spPr>
          <a:xfrm>
            <a:off x="338325" y="320050"/>
            <a:ext cx="8384700" cy="3725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25"/>
          <p:cNvSpPr txBox="1">
            <a:spLocks noGrp="1"/>
          </p:cNvSpPr>
          <p:nvPr>
            <p:ph type="subTitle" idx="1"/>
          </p:nvPr>
        </p:nvSpPr>
        <p:spPr>
          <a:xfrm>
            <a:off x="338425" y="4025025"/>
            <a:ext cx="8384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1" name="Google Shape;201;p2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2" name="Google Shape;202;p25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00"/>
            <a:ext cx="1875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1 Section intro - Maroon">
  <p:cSld name="CUSTOM_19_1_2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ctrTitle"/>
          </p:nvPr>
        </p:nvSpPr>
        <p:spPr>
          <a:xfrm>
            <a:off x="338325" y="320050"/>
            <a:ext cx="8384700" cy="372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subTitle" idx="1"/>
          </p:nvPr>
        </p:nvSpPr>
        <p:spPr>
          <a:xfrm>
            <a:off x="338325" y="4024425"/>
            <a:ext cx="8467500" cy="34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6" name="Google Shape;206;p2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26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00"/>
            <a:ext cx="1875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1 Section intro - Gold">
  <p:cSld name="CUSTOM_19_1_2_1">
    <p:bg>
      <p:bgPr>
        <a:solidFill>
          <a:schemeClr val="accen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>
            <a:spLocks noGrp="1"/>
          </p:cNvSpPr>
          <p:nvPr>
            <p:ph type="ctrTitle"/>
          </p:nvPr>
        </p:nvSpPr>
        <p:spPr>
          <a:xfrm>
            <a:off x="338325" y="320050"/>
            <a:ext cx="8384700" cy="372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subTitle" idx="1"/>
          </p:nvPr>
        </p:nvSpPr>
        <p:spPr>
          <a:xfrm>
            <a:off x="338325" y="4024425"/>
            <a:ext cx="8467500" cy="34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" name="Google Shape;212;p27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00"/>
            <a:ext cx="1875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2 Section intro - Gold">
  <p:cSld name="CUSTOM_19_1_3_1_3">
    <p:bg>
      <p:bgPr>
        <a:solidFill>
          <a:schemeClr val="accen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>
            <a:spLocks noGrp="1"/>
          </p:cNvSpPr>
          <p:nvPr>
            <p:ph type="ctrTitle"/>
          </p:nvPr>
        </p:nvSpPr>
        <p:spPr>
          <a:xfrm>
            <a:off x="338425" y="2327950"/>
            <a:ext cx="8467200" cy="20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subTitle" idx="1"/>
          </p:nvPr>
        </p:nvSpPr>
        <p:spPr>
          <a:xfrm>
            <a:off x="338325" y="1718998"/>
            <a:ext cx="8467200" cy="60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216" name="Google Shape;216;p2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2 Section intro - Maroon">
  <p:cSld name="CUSTOM_19_1_3_1_1_2">
    <p:bg>
      <p:bgPr>
        <a:solidFill>
          <a:schemeClr val="accent2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ctrTitle"/>
          </p:nvPr>
        </p:nvSpPr>
        <p:spPr>
          <a:xfrm>
            <a:off x="338325" y="2192625"/>
            <a:ext cx="8467200" cy="218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subTitle" idx="1"/>
          </p:nvPr>
        </p:nvSpPr>
        <p:spPr>
          <a:xfrm>
            <a:off x="338425" y="1579366"/>
            <a:ext cx="8467200" cy="61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highlight>
                  <a:schemeClr val="l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221" name="Google Shape;221;p2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2 Section intro - Black">
  <p:cSld name="CUSTOM_19_1_1_4_2">
    <p:bg>
      <p:bgPr>
        <a:solidFill>
          <a:schemeClr val="dk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0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00"/>
            <a:ext cx="1875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ctrTitle"/>
          </p:nvPr>
        </p:nvSpPr>
        <p:spPr>
          <a:xfrm>
            <a:off x="338325" y="2174300"/>
            <a:ext cx="8467500" cy="21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1"/>
          </p:nvPr>
        </p:nvSpPr>
        <p:spPr>
          <a:xfrm>
            <a:off x="352250" y="1639209"/>
            <a:ext cx="8439600" cy="570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3 Section intro - Black">
  <p:cSld name="CUSTOM_19_1_1_4_1_1">
    <p:bg>
      <p:bgPr>
        <a:solidFill>
          <a:schemeClr val="dk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ctrTitle"/>
          </p:nvPr>
        </p:nvSpPr>
        <p:spPr>
          <a:xfrm>
            <a:off x="338325" y="2184151"/>
            <a:ext cx="8467500" cy="21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subTitle" idx="1"/>
          </p:nvPr>
        </p:nvSpPr>
        <p:spPr>
          <a:xfrm>
            <a:off x="352250" y="1589340"/>
            <a:ext cx="8439600" cy="629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2" name="Google Shape;232;p31"/>
          <p:cNvSpPr/>
          <p:nvPr/>
        </p:nvSpPr>
        <p:spPr>
          <a:xfrm>
            <a:off x="3800" y="2550"/>
            <a:ext cx="144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1"/>
          <p:cNvSpPr/>
          <p:nvPr/>
        </p:nvSpPr>
        <p:spPr>
          <a:xfrm>
            <a:off x="-348650" y="4373800"/>
            <a:ext cx="267300" cy="7746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4 Section into - Gold">
  <p:cSld name="CUSTOM_23_1_1_3_1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2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56100"/>
            <a:ext cx="9144003" cy="358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4450" y="1811025"/>
            <a:ext cx="9144000" cy="15030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320025" tIns="182875" rIns="411475" bIns="1828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238" name="Google Shape;238;p32"/>
          <p:cNvSpPr txBox="1">
            <a:spLocks noGrp="1"/>
          </p:cNvSpPr>
          <p:nvPr>
            <p:ph type="subTitle" idx="1"/>
          </p:nvPr>
        </p:nvSpPr>
        <p:spPr>
          <a:xfrm>
            <a:off x="344525" y="1299500"/>
            <a:ext cx="4233600" cy="59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4 Section into - Black">
  <p:cSld name="CUSTOM_22_1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9144003" cy="237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"/>
          <p:cNvSpPr txBox="1">
            <a:spLocks noGrp="1"/>
          </p:cNvSpPr>
          <p:nvPr>
            <p:ph type="title"/>
          </p:nvPr>
        </p:nvSpPr>
        <p:spPr>
          <a:xfrm>
            <a:off x="4450" y="1811025"/>
            <a:ext cx="9144000" cy="15030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320025" tIns="182875" rIns="411475" bIns="1828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33"/>
          <p:cNvSpPr txBox="1">
            <a:spLocks noGrp="1"/>
          </p:cNvSpPr>
          <p:nvPr>
            <p:ph type="subTitle" idx="1"/>
          </p:nvPr>
        </p:nvSpPr>
        <p:spPr>
          <a:xfrm>
            <a:off x="344525" y="1299500"/>
            <a:ext cx="4233600" cy="59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highlight>
                  <a:schemeClr val="accent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>
                <a:highlight>
                  <a:schemeClr val="accent1"/>
                </a:highlight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4 Section into - Maroon">
  <p:cSld name="CUSTOM_22_1_1_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/>
          <p:nvPr/>
        </p:nvSpPr>
        <p:spPr>
          <a:xfrm>
            <a:off x="16725" y="1798675"/>
            <a:ext cx="9144000" cy="1542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246" name="Google Shape;246;p34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" r="29"/>
          <a:stretch/>
        </p:blipFill>
        <p:spPr>
          <a:xfrm>
            <a:off x="0" y="-3000"/>
            <a:ext cx="9144003" cy="514594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title"/>
          </p:nvPr>
        </p:nvSpPr>
        <p:spPr>
          <a:xfrm>
            <a:off x="0" y="1798675"/>
            <a:ext cx="8805600" cy="1542600"/>
          </a:xfrm>
          <a:prstGeom prst="rect">
            <a:avLst/>
          </a:prstGeom>
          <a:noFill/>
        </p:spPr>
        <p:txBody>
          <a:bodyPr spcFirstLastPara="1" wrap="square" lIns="320025" tIns="182875" rIns="411475" bIns="1828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  <a:highlight>
                  <a:schemeClr val="accen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34"/>
          <p:cNvSpPr txBox="1">
            <a:spLocks noGrp="1"/>
          </p:cNvSpPr>
          <p:nvPr>
            <p:ph type="subTitle" idx="1"/>
          </p:nvPr>
        </p:nvSpPr>
        <p:spPr>
          <a:xfrm>
            <a:off x="344525" y="1299500"/>
            <a:ext cx="4233600" cy="59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>
                <a:highlight>
                  <a:schemeClr val="accent1"/>
                </a:highlight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SzPts val="1200"/>
              <a:buNone/>
              <a:defRPr sz="12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Text-focused options →">
  <p:cSld name="CUSTOM_23_1_1_2">
    <p:bg>
      <p:bgPr>
        <a:solidFill>
          <a:schemeClr val="accent5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/>
        </p:nvSpPr>
        <p:spPr>
          <a:xfrm>
            <a:off x="2577575" y="-75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rgbClr val="191919"/>
                </a:highlight>
              </a:rPr>
              <a:t>Text-focused </a:t>
            </a:r>
            <a:endParaRPr sz="7200" b="1">
              <a:solidFill>
                <a:srgbClr val="191919"/>
              </a:solidFill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5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1 column, white">
  <p:cSld name="CUSTOM_22_1_1_1_1_1_2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9E9E9E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3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36"/>
          <p:cNvSpPr txBox="1">
            <a:spLocks noGrp="1"/>
          </p:cNvSpPr>
          <p:nvPr>
            <p:ph type="subTitle" idx="2"/>
          </p:nvPr>
        </p:nvSpPr>
        <p:spPr>
          <a:xfrm>
            <a:off x="338325" y="733600"/>
            <a:ext cx="8467200" cy="15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1 column, white, with logo">
  <p:cSld name="CUSTOM_22_1_1_1_1_1_1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7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9E9E9E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37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2" name="Google Shape;262;p37"/>
          <p:cNvSpPr txBox="1">
            <a:spLocks noGrp="1"/>
          </p:cNvSpPr>
          <p:nvPr>
            <p:ph type="subTitle" idx="2"/>
          </p:nvPr>
        </p:nvSpPr>
        <p:spPr>
          <a:xfrm>
            <a:off x="338325" y="733600"/>
            <a:ext cx="8467200" cy="15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1 column, black, with logo">
  <p:cSld name="CUSTOM_23_1_1_1_1_3">
    <p:bg>
      <p:bgPr>
        <a:solidFill>
          <a:schemeClr val="dk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8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38"/>
          <p:cNvSpPr txBox="1">
            <a:spLocks noGrp="1"/>
          </p:cNvSpPr>
          <p:nvPr>
            <p:ph type="subTitle" idx="2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267" name="Google Shape;267;p38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1 column, black">
  <p:cSld name="CUSTOM_23_1_1_1_1_3_2">
    <p:bg>
      <p:bgPr>
        <a:solidFill>
          <a:schemeClr val="dk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title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39"/>
          <p:cNvSpPr txBox="1">
            <a:spLocks noGrp="1"/>
          </p:cNvSpPr>
          <p:nvPr>
            <p:ph type="subTitle" idx="2"/>
          </p:nvPr>
        </p:nvSpPr>
        <p:spPr>
          <a:xfrm>
            <a:off x="335763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1 column, black, with logo">
  <p:cSld name="CUSTOM_23_1_1_1_1_3_1">
    <p:bg>
      <p:bgPr>
        <a:solidFill>
          <a:schemeClr val="dk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>
            <a:spLocks noGrp="1"/>
          </p:cNvSpPr>
          <p:nvPr>
            <p:ph type="body" idx="1"/>
          </p:nvPr>
        </p:nvSpPr>
        <p:spPr>
          <a:xfrm>
            <a:off x="338613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40"/>
          <p:cNvSpPr txBox="1">
            <a:spLocks noGrp="1"/>
          </p:cNvSpPr>
          <p:nvPr>
            <p:ph type="title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40"/>
          <p:cNvSpPr txBox="1">
            <a:spLocks noGrp="1"/>
          </p:cNvSpPr>
          <p:nvPr>
            <p:ph type="subTitle" idx="2"/>
          </p:nvPr>
        </p:nvSpPr>
        <p:spPr>
          <a:xfrm>
            <a:off x="338613" y="154075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accent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2 column, white">
  <p:cSld name="CUSTOM_22_1_1_1_1_1_1_3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>
            <a:spLocks noGrp="1"/>
          </p:cNvSpPr>
          <p:nvPr>
            <p:ph type="body" idx="1"/>
          </p:nvPr>
        </p:nvSpPr>
        <p:spPr>
          <a:xfrm>
            <a:off x="3383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279" name="Google Shape;279;p41"/>
          <p:cNvSpPr txBox="1">
            <a:spLocks noGrp="1"/>
          </p:cNvSpPr>
          <p:nvPr>
            <p:ph type="body" idx="2"/>
          </p:nvPr>
        </p:nvSpPr>
        <p:spPr>
          <a:xfrm>
            <a:off x="46177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280" name="Google Shape;280;p41"/>
          <p:cNvSpPr txBox="1">
            <a:spLocks noGrp="1"/>
          </p:cNvSpPr>
          <p:nvPr>
            <p:ph type="subTitle" idx="3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81" name="Google Shape;281;p41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2 column, black">
  <p:cSld name="CUSTOM_22_1_1_1_1_1_1_3_1">
    <p:bg>
      <p:bgPr>
        <a:solidFill>
          <a:schemeClr val="dk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>
            <a:spLocks noGrp="1"/>
          </p:cNvSpPr>
          <p:nvPr>
            <p:ph type="body" idx="1"/>
          </p:nvPr>
        </p:nvSpPr>
        <p:spPr>
          <a:xfrm>
            <a:off x="3383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42"/>
          <p:cNvSpPr txBox="1">
            <a:spLocks noGrp="1"/>
          </p:cNvSpPr>
          <p:nvPr>
            <p:ph type="body" idx="2"/>
          </p:nvPr>
        </p:nvSpPr>
        <p:spPr>
          <a:xfrm>
            <a:off x="46177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42"/>
          <p:cNvSpPr txBox="1">
            <a:spLocks noGrp="1"/>
          </p:cNvSpPr>
          <p:nvPr>
            <p:ph type="subTitle" idx="3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b="1">
                <a:highlight>
                  <a:schemeClr val="l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86" name="Google Shape;286;p42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3 column, white">
  <p:cSld name="CUSTOM_22_1_1_1_1_1_1_3_2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2725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289" name="Google Shape;289;p43"/>
          <p:cNvSpPr txBox="1">
            <a:spLocks noGrp="1"/>
          </p:cNvSpPr>
          <p:nvPr>
            <p:ph type="body" idx="2"/>
          </p:nvPr>
        </p:nvSpPr>
        <p:spPr>
          <a:xfrm>
            <a:off x="3206742" y="1125700"/>
            <a:ext cx="2707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290" name="Google Shape;290;p43"/>
          <p:cNvSpPr txBox="1">
            <a:spLocks noGrp="1"/>
          </p:cNvSpPr>
          <p:nvPr>
            <p:ph type="body" idx="3"/>
          </p:nvPr>
        </p:nvSpPr>
        <p:spPr>
          <a:xfrm>
            <a:off x="5989000" y="1125700"/>
            <a:ext cx="2707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291" name="Google Shape;291;p43"/>
          <p:cNvSpPr txBox="1">
            <a:spLocks noGrp="1"/>
          </p:cNvSpPr>
          <p:nvPr>
            <p:ph type="subTitle" idx="4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92" name="Google Shape;292;p4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3 column, black">
  <p:cSld name="CUSTOM_22_1_1_1_1_1_1_3_2_1">
    <p:bg>
      <p:bgPr>
        <a:solidFill>
          <a:schemeClr val="dk1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4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2725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body" idx="2"/>
          </p:nvPr>
        </p:nvSpPr>
        <p:spPr>
          <a:xfrm>
            <a:off x="3206742" y="1125700"/>
            <a:ext cx="2707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6" name="Google Shape;296;p44"/>
          <p:cNvSpPr txBox="1">
            <a:spLocks noGrp="1"/>
          </p:cNvSpPr>
          <p:nvPr>
            <p:ph type="body" idx="3"/>
          </p:nvPr>
        </p:nvSpPr>
        <p:spPr>
          <a:xfrm>
            <a:off x="5989000" y="1125700"/>
            <a:ext cx="2707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44"/>
          <p:cNvSpPr txBox="1">
            <a:spLocks noGrp="1"/>
          </p:cNvSpPr>
          <p:nvPr>
            <p:ph type="title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 b="1">
                <a:solidFill>
                  <a:schemeClr val="accen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44"/>
          <p:cNvSpPr txBox="1">
            <a:spLocks noGrp="1"/>
          </p:cNvSpPr>
          <p:nvPr>
            <p:ph type="subTitle" idx="4"/>
          </p:nvPr>
        </p:nvSpPr>
        <p:spPr>
          <a:xfrm>
            <a:off x="338613" y="154075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lt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  <a:highlight>
                  <a:schemeClr val="lt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4 column, white">
  <p:cSld name="CUSTOM_22_1_1_1_1_1_1_3_2_2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1993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45"/>
          <p:cNvSpPr txBox="1">
            <a:spLocks noGrp="1"/>
          </p:cNvSpPr>
          <p:nvPr>
            <p:ph type="body" idx="2"/>
          </p:nvPr>
        </p:nvSpPr>
        <p:spPr>
          <a:xfrm>
            <a:off x="2514600" y="1125700"/>
            <a:ext cx="2011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02" name="Google Shape;302;p45"/>
          <p:cNvSpPr txBox="1">
            <a:spLocks noGrp="1"/>
          </p:cNvSpPr>
          <p:nvPr>
            <p:ph type="body" idx="3"/>
          </p:nvPr>
        </p:nvSpPr>
        <p:spPr>
          <a:xfrm>
            <a:off x="4620525" y="1125700"/>
            <a:ext cx="1993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03" name="Google Shape;303;p45"/>
          <p:cNvSpPr txBox="1">
            <a:spLocks noGrp="1"/>
          </p:cNvSpPr>
          <p:nvPr>
            <p:ph type="body" idx="4"/>
          </p:nvPr>
        </p:nvSpPr>
        <p:spPr>
          <a:xfrm>
            <a:off x="6711700" y="1125700"/>
            <a:ext cx="1984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04" name="Google Shape;304;p45"/>
          <p:cNvSpPr txBox="1">
            <a:spLocks noGrp="1"/>
          </p:cNvSpPr>
          <p:nvPr>
            <p:ph type="subTitle" idx="5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05" name="Google Shape;305;p45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Text - 4 column, black">
  <p:cSld name="CUSTOM_22_1_1_1_1_1_1_3_2_2_1">
    <p:bg>
      <p:bgPr>
        <a:solidFill>
          <a:schemeClr val="dk1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1993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46"/>
          <p:cNvSpPr txBox="1">
            <a:spLocks noGrp="1"/>
          </p:cNvSpPr>
          <p:nvPr>
            <p:ph type="body" idx="2"/>
          </p:nvPr>
        </p:nvSpPr>
        <p:spPr>
          <a:xfrm>
            <a:off x="2514600" y="1125700"/>
            <a:ext cx="2011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46"/>
          <p:cNvSpPr txBox="1">
            <a:spLocks noGrp="1"/>
          </p:cNvSpPr>
          <p:nvPr>
            <p:ph type="body" idx="3"/>
          </p:nvPr>
        </p:nvSpPr>
        <p:spPr>
          <a:xfrm>
            <a:off x="4620525" y="1125700"/>
            <a:ext cx="1993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46"/>
          <p:cNvSpPr txBox="1">
            <a:spLocks noGrp="1"/>
          </p:cNvSpPr>
          <p:nvPr>
            <p:ph type="body" idx="4"/>
          </p:nvPr>
        </p:nvSpPr>
        <p:spPr>
          <a:xfrm>
            <a:off x="6711700" y="1125700"/>
            <a:ext cx="19842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1" name="Google Shape;311;p46"/>
          <p:cNvSpPr txBox="1">
            <a:spLocks noGrp="1"/>
          </p:cNvSpPr>
          <p:nvPr>
            <p:ph type="subTitle" idx="5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E46962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2 Text - 2 column">
  <p:cSld name="CUSTOM_23_1_1_1_1_2_1_2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" name="Google Shape;314;p47"/>
          <p:cNvCxnSpPr/>
          <p:nvPr/>
        </p:nvCxnSpPr>
        <p:spPr>
          <a:xfrm>
            <a:off x="4572456" y="1245696"/>
            <a:ext cx="0" cy="29454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5" name="Google Shape;315;p47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40314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16" name="Google Shape;316;p47"/>
          <p:cNvSpPr txBox="1">
            <a:spLocks noGrp="1"/>
          </p:cNvSpPr>
          <p:nvPr>
            <p:ph type="body" idx="2"/>
          </p:nvPr>
        </p:nvSpPr>
        <p:spPr>
          <a:xfrm>
            <a:off x="4664550" y="1125700"/>
            <a:ext cx="40314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17" name="Google Shape;317;p47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47"/>
          <p:cNvSpPr txBox="1">
            <a:spLocks noGrp="1"/>
          </p:cNvSpPr>
          <p:nvPr>
            <p:ph type="subTitle" idx="3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2 Text - 3 column">
  <p:cSld name="CUSTOM_22_1_1_1_1_1_1_2_2_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8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2413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21" name="Google Shape;321;p48"/>
          <p:cNvSpPr txBox="1">
            <a:spLocks noGrp="1"/>
          </p:cNvSpPr>
          <p:nvPr>
            <p:ph type="body" idx="2"/>
          </p:nvPr>
        </p:nvSpPr>
        <p:spPr>
          <a:xfrm>
            <a:off x="3352900" y="1125700"/>
            <a:ext cx="2413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body" idx="3"/>
          </p:nvPr>
        </p:nvSpPr>
        <p:spPr>
          <a:xfrm>
            <a:off x="6284900" y="1125700"/>
            <a:ext cx="2413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cxnSp>
        <p:nvCxnSpPr>
          <p:cNvPr id="323" name="Google Shape;323;p48"/>
          <p:cNvCxnSpPr/>
          <p:nvPr/>
        </p:nvCxnSpPr>
        <p:spPr>
          <a:xfrm>
            <a:off x="3093809" y="1189525"/>
            <a:ext cx="0" cy="2986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" name="Google Shape;324;p48"/>
          <p:cNvCxnSpPr/>
          <p:nvPr/>
        </p:nvCxnSpPr>
        <p:spPr>
          <a:xfrm>
            <a:off x="6039142" y="1189525"/>
            <a:ext cx="0" cy="2986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5" name="Google Shape;325;p48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48"/>
          <p:cNvSpPr txBox="1">
            <a:spLocks noGrp="1"/>
          </p:cNvSpPr>
          <p:nvPr>
            <p:ph type="subTitle" idx="4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2 Text - 4 column">
  <p:cSld name="CUSTOM_23_1_1_1_1_1_1_1_1_3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8" name="Google Shape;328;p49"/>
          <p:cNvCxnSpPr/>
          <p:nvPr/>
        </p:nvCxnSpPr>
        <p:spPr>
          <a:xfrm>
            <a:off x="2466663" y="1189525"/>
            <a:ext cx="0" cy="2986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9" name="Google Shape;329;p49"/>
          <p:cNvSpPr txBox="1">
            <a:spLocks noGrp="1"/>
          </p:cNvSpPr>
          <p:nvPr>
            <p:ph type="body" idx="1"/>
          </p:nvPr>
        </p:nvSpPr>
        <p:spPr>
          <a:xfrm>
            <a:off x="420900" y="1125700"/>
            <a:ext cx="1900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330" name="Google Shape;330;p49"/>
          <p:cNvCxnSpPr/>
          <p:nvPr/>
        </p:nvCxnSpPr>
        <p:spPr>
          <a:xfrm>
            <a:off x="4571988" y="1189525"/>
            <a:ext cx="0" cy="2986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" name="Google Shape;331;p49"/>
          <p:cNvCxnSpPr/>
          <p:nvPr/>
        </p:nvCxnSpPr>
        <p:spPr>
          <a:xfrm>
            <a:off x="6658413" y="1189525"/>
            <a:ext cx="0" cy="2986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49"/>
          <p:cNvSpPr txBox="1">
            <a:spLocks noGrp="1"/>
          </p:cNvSpPr>
          <p:nvPr>
            <p:ph type="body" idx="2"/>
          </p:nvPr>
        </p:nvSpPr>
        <p:spPr>
          <a:xfrm>
            <a:off x="6798850" y="1125700"/>
            <a:ext cx="1900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body" idx="3"/>
          </p:nvPr>
        </p:nvSpPr>
        <p:spPr>
          <a:xfrm>
            <a:off x="4664813" y="1125700"/>
            <a:ext cx="1900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body" idx="4"/>
          </p:nvPr>
        </p:nvSpPr>
        <p:spPr>
          <a:xfrm>
            <a:off x="2568925" y="1125700"/>
            <a:ext cx="19008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5" name="Google Shape;335;p49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49"/>
          <p:cNvSpPr txBox="1">
            <a:spLocks noGrp="1"/>
          </p:cNvSpPr>
          <p:nvPr>
            <p:ph type="subTitle" idx="5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2 Text - 4 text areas">
  <p:cSld name="CUSTOM_23_1_1_1_1_1_1_2_2_1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8" name="Google Shape;338;p50"/>
          <p:cNvCxnSpPr/>
          <p:nvPr/>
        </p:nvCxnSpPr>
        <p:spPr>
          <a:xfrm>
            <a:off x="4572456" y="1112895"/>
            <a:ext cx="0" cy="14526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9" name="Google Shape;339;p50"/>
          <p:cNvSpPr txBox="1">
            <a:spLocks noGrp="1"/>
          </p:cNvSpPr>
          <p:nvPr>
            <p:ph type="body" idx="1"/>
          </p:nvPr>
        </p:nvSpPr>
        <p:spPr>
          <a:xfrm>
            <a:off x="4693400" y="1125700"/>
            <a:ext cx="4002600" cy="14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0" name="Google Shape;340;p50"/>
          <p:cNvSpPr txBox="1">
            <a:spLocks noGrp="1"/>
          </p:cNvSpPr>
          <p:nvPr>
            <p:ph type="body" idx="2"/>
          </p:nvPr>
        </p:nvSpPr>
        <p:spPr>
          <a:xfrm>
            <a:off x="420625" y="1125700"/>
            <a:ext cx="4002600" cy="14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cxnSp>
        <p:nvCxnSpPr>
          <p:cNvPr id="341" name="Google Shape;341;p50"/>
          <p:cNvCxnSpPr/>
          <p:nvPr/>
        </p:nvCxnSpPr>
        <p:spPr>
          <a:xfrm>
            <a:off x="4572456" y="2719645"/>
            <a:ext cx="0" cy="14526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2" name="Google Shape;342;p50"/>
          <p:cNvSpPr txBox="1">
            <a:spLocks noGrp="1"/>
          </p:cNvSpPr>
          <p:nvPr>
            <p:ph type="body" idx="3"/>
          </p:nvPr>
        </p:nvSpPr>
        <p:spPr>
          <a:xfrm>
            <a:off x="4693400" y="2732450"/>
            <a:ext cx="4002600" cy="14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3" name="Google Shape;343;p50"/>
          <p:cNvSpPr txBox="1">
            <a:spLocks noGrp="1"/>
          </p:cNvSpPr>
          <p:nvPr>
            <p:ph type="body" idx="4"/>
          </p:nvPr>
        </p:nvSpPr>
        <p:spPr>
          <a:xfrm>
            <a:off x="420625" y="2732450"/>
            <a:ext cx="4002600" cy="14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4" name="Google Shape;344;p50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50"/>
          <p:cNvSpPr txBox="1">
            <a:spLocks noGrp="1"/>
          </p:cNvSpPr>
          <p:nvPr>
            <p:ph type="subTitle" idx="5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3 Text - 2 column, black">
  <p:cSld name="CUSTOM_23_1_1_1_1_1_1_2_1_1_1_1_1_1_2_4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1"/>
          <p:cNvSpPr/>
          <p:nvPr/>
        </p:nvSpPr>
        <p:spPr>
          <a:xfrm>
            <a:off x="50" y="0"/>
            <a:ext cx="9144000" cy="132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51"/>
          <p:cNvSpPr txBox="1">
            <a:spLocks noGrp="1"/>
          </p:cNvSpPr>
          <p:nvPr>
            <p:ph type="body" idx="1"/>
          </p:nvPr>
        </p:nvSpPr>
        <p:spPr>
          <a:xfrm>
            <a:off x="423275" y="1761025"/>
            <a:ext cx="4103100" cy="24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i="0" u="none" strike="noStrike" cap="none">
                <a:solidFill>
                  <a:srgbClr val="000000"/>
                </a:solidFill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i="0" u="none" strike="noStrike" cap="none">
                <a:solidFill>
                  <a:srgbClr val="000000"/>
                </a:solidFill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i="0" u="none" strike="noStrike" cap="none">
                <a:solidFill>
                  <a:srgbClr val="000000"/>
                </a:solidFill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9" name="Google Shape;349;p51"/>
          <p:cNvSpPr txBox="1">
            <a:spLocks noGrp="1"/>
          </p:cNvSpPr>
          <p:nvPr>
            <p:ph type="body" idx="2"/>
          </p:nvPr>
        </p:nvSpPr>
        <p:spPr>
          <a:xfrm>
            <a:off x="4617725" y="1761025"/>
            <a:ext cx="4078200" cy="24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i="0" u="none" strike="noStrike" cap="none">
                <a:solidFill>
                  <a:srgbClr val="000000"/>
                </a:solidFill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i="0" u="none" strike="noStrike" cap="none">
                <a:solidFill>
                  <a:srgbClr val="000000"/>
                </a:solidFill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 i="0" u="none" strike="noStrike" cap="none">
                <a:solidFill>
                  <a:srgbClr val="000000"/>
                </a:solidFill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400" i="0" u="none" strike="noStrike" cap="none">
                <a:solidFill>
                  <a:srgbClr val="000000"/>
                </a:solidFill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400"/>
              <a:buChar char="■"/>
              <a:defRPr sz="14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0" name="Google Shape;350;p51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1" name="Google Shape;351;p51"/>
          <p:cNvSpPr txBox="1">
            <a:spLocks noGrp="1"/>
          </p:cNvSpPr>
          <p:nvPr>
            <p:ph type="subTitle" idx="3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3 Text - 3 column, black">
  <p:cSld name="CUSTOM_23_1_1_1_1_1_1_2_1_1_1_1_1_1_2_2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 txBox="1">
            <a:spLocks noGrp="1"/>
          </p:cNvSpPr>
          <p:nvPr>
            <p:ph type="body" idx="1"/>
          </p:nvPr>
        </p:nvSpPr>
        <p:spPr>
          <a:xfrm>
            <a:off x="423275" y="1761025"/>
            <a:ext cx="2667900" cy="24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52"/>
          <p:cNvSpPr txBox="1">
            <a:spLocks noGrp="1"/>
          </p:cNvSpPr>
          <p:nvPr>
            <p:ph type="body" idx="2"/>
          </p:nvPr>
        </p:nvSpPr>
        <p:spPr>
          <a:xfrm>
            <a:off x="3225736" y="1761025"/>
            <a:ext cx="2667900" cy="24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5" name="Google Shape;355;p52"/>
          <p:cNvSpPr txBox="1">
            <a:spLocks noGrp="1"/>
          </p:cNvSpPr>
          <p:nvPr>
            <p:ph type="body" idx="3"/>
          </p:nvPr>
        </p:nvSpPr>
        <p:spPr>
          <a:xfrm>
            <a:off x="6028197" y="1761025"/>
            <a:ext cx="2667900" cy="24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 i="0" u="none" strike="noStrike" cap="none">
                <a:solidFill>
                  <a:srgbClr val="000000"/>
                </a:solidFill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 i="0" u="none" strike="noStrike" cap="none">
                <a:solidFill>
                  <a:srgbClr val="000000"/>
                </a:solidFill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600"/>
              <a:buChar char="■"/>
              <a:defRPr sz="1600" i="0" u="none" strike="noStrike" cap="none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50" y="0"/>
            <a:ext cx="9144000" cy="132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2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8" name="Google Shape;358;p52"/>
          <p:cNvSpPr txBox="1">
            <a:spLocks noGrp="1"/>
          </p:cNvSpPr>
          <p:nvPr>
            <p:ph type="subTitle" idx="4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2 column, gold">
  <p:cSld name="CUSTOM_23_1_1_1_1_2_2_3_1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3776400" cy="57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1" name="Google Shape;361;p53"/>
          <p:cNvSpPr/>
          <p:nvPr/>
        </p:nvSpPr>
        <p:spPr>
          <a:xfrm>
            <a:off x="4572000" y="-5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3"/>
          <p:cNvSpPr txBox="1">
            <a:spLocks noGrp="1"/>
          </p:cNvSpPr>
          <p:nvPr>
            <p:ph type="body" idx="1"/>
          </p:nvPr>
        </p:nvSpPr>
        <p:spPr>
          <a:xfrm>
            <a:off x="4937750" y="1299500"/>
            <a:ext cx="3776400" cy="307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3" name="Google Shape;363;p53"/>
          <p:cNvSpPr txBox="1">
            <a:spLocks noGrp="1"/>
          </p:cNvSpPr>
          <p:nvPr>
            <p:ph type="body" idx="2"/>
          </p:nvPr>
        </p:nvSpPr>
        <p:spPr>
          <a:xfrm>
            <a:off x="338325" y="1299597"/>
            <a:ext cx="3776400" cy="307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4" name="Google Shape;364;p53"/>
          <p:cNvSpPr txBox="1">
            <a:spLocks noGrp="1"/>
          </p:cNvSpPr>
          <p:nvPr>
            <p:ph type="title" idx="3"/>
          </p:nvPr>
        </p:nvSpPr>
        <p:spPr>
          <a:xfrm>
            <a:off x="4937750" y="320050"/>
            <a:ext cx="3758100" cy="57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2 column, black">
  <p:cSld name="CUSTOM_23_1_1_1_1_2_2_3_1_1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4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3776400" cy="572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7" name="Google Shape;367;p54"/>
          <p:cNvSpPr/>
          <p:nvPr/>
        </p:nvSpPr>
        <p:spPr>
          <a:xfrm>
            <a:off x="4572000" y="-5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54"/>
          <p:cNvSpPr txBox="1">
            <a:spLocks noGrp="1"/>
          </p:cNvSpPr>
          <p:nvPr>
            <p:ph type="body" idx="1"/>
          </p:nvPr>
        </p:nvSpPr>
        <p:spPr>
          <a:xfrm>
            <a:off x="4912900" y="1299500"/>
            <a:ext cx="3892800" cy="307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54"/>
          <p:cNvSpPr txBox="1">
            <a:spLocks noGrp="1"/>
          </p:cNvSpPr>
          <p:nvPr>
            <p:ph type="body" idx="2"/>
          </p:nvPr>
        </p:nvSpPr>
        <p:spPr>
          <a:xfrm>
            <a:off x="338325" y="1299591"/>
            <a:ext cx="3892800" cy="307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0" name="Google Shape;370;p54"/>
          <p:cNvSpPr txBox="1">
            <a:spLocks noGrp="1"/>
          </p:cNvSpPr>
          <p:nvPr>
            <p:ph type="title" idx="3"/>
          </p:nvPr>
        </p:nvSpPr>
        <p:spPr>
          <a:xfrm>
            <a:off x="4937750" y="320050"/>
            <a:ext cx="3758100" cy="572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5 Text - Split">
  <p:cSld name="CUSTOM_23_1_1_1_1_2_2_3_1_1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"/>
          <p:cNvSpPr/>
          <p:nvPr/>
        </p:nvSpPr>
        <p:spPr>
          <a:xfrm>
            <a:off x="3090300" y="0"/>
            <a:ext cx="3054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55"/>
          <p:cNvSpPr/>
          <p:nvPr/>
        </p:nvSpPr>
        <p:spPr>
          <a:xfrm>
            <a:off x="6099300" y="0"/>
            <a:ext cx="3054600" cy="51435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55"/>
          <p:cNvSpPr txBox="1">
            <a:spLocks noGrp="1"/>
          </p:cNvSpPr>
          <p:nvPr>
            <p:ph type="body" idx="1"/>
          </p:nvPr>
        </p:nvSpPr>
        <p:spPr>
          <a:xfrm>
            <a:off x="338325" y="994550"/>
            <a:ext cx="2329200" cy="318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5" name="Google Shape;375;p55"/>
          <p:cNvSpPr txBox="1">
            <a:spLocks noGrp="1"/>
          </p:cNvSpPr>
          <p:nvPr>
            <p:ph type="title"/>
          </p:nvPr>
        </p:nvSpPr>
        <p:spPr>
          <a:xfrm>
            <a:off x="338325" y="319975"/>
            <a:ext cx="2389500" cy="56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6" name="Google Shape;376;p55"/>
          <p:cNvSpPr txBox="1">
            <a:spLocks noGrp="1"/>
          </p:cNvSpPr>
          <p:nvPr>
            <p:ph type="title" idx="2"/>
          </p:nvPr>
        </p:nvSpPr>
        <p:spPr>
          <a:xfrm>
            <a:off x="3366588" y="319975"/>
            <a:ext cx="2414100" cy="56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7" name="Google Shape;377;p55"/>
          <p:cNvSpPr txBox="1">
            <a:spLocks noGrp="1"/>
          </p:cNvSpPr>
          <p:nvPr>
            <p:ph type="body" idx="3"/>
          </p:nvPr>
        </p:nvSpPr>
        <p:spPr>
          <a:xfrm>
            <a:off x="3364950" y="994550"/>
            <a:ext cx="2414100" cy="318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78" name="Google Shape;378;p55"/>
          <p:cNvSpPr txBox="1">
            <a:spLocks noGrp="1"/>
          </p:cNvSpPr>
          <p:nvPr>
            <p:ph type="title" idx="4"/>
          </p:nvPr>
        </p:nvSpPr>
        <p:spPr>
          <a:xfrm>
            <a:off x="6391563" y="319975"/>
            <a:ext cx="2414100" cy="56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9" name="Google Shape;379;p55"/>
          <p:cNvSpPr txBox="1">
            <a:spLocks noGrp="1"/>
          </p:cNvSpPr>
          <p:nvPr>
            <p:ph type="body" idx="5"/>
          </p:nvPr>
        </p:nvSpPr>
        <p:spPr>
          <a:xfrm>
            <a:off x="6389925" y="994550"/>
            <a:ext cx="2414100" cy="318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400"/>
              </a:spcBef>
              <a:spcAft>
                <a:spcPts val="4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Topo, white">
  <p:cSld name="CUSTOM_23_1_1_2_1_1_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56" title="251117 YIR Spotify Wrapped_Topo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2935226" cy="514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6"/>
          <p:cNvSpPr txBox="1">
            <a:spLocks noGrp="1"/>
          </p:cNvSpPr>
          <p:nvPr>
            <p:ph type="title"/>
          </p:nvPr>
        </p:nvSpPr>
        <p:spPr>
          <a:xfrm>
            <a:off x="338325" y="297100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3" name="Google Shape;383;p56"/>
          <p:cNvSpPr txBox="1">
            <a:spLocks noGrp="1"/>
          </p:cNvSpPr>
          <p:nvPr>
            <p:ph type="subTitle" idx="1"/>
          </p:nvPr>
        </p:nvSpPr>
        <p:spPr>
          <a:xfrm>
            <a:off x="347650" y="14860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4" name="Google Shape;384;p56"/>
          <p:cNvSpPr txBox="1">
            <a:spLocks noGrp="1"/>
          </p:cNvSpPr>
          <p:nvPr>
            <p:ph type="body" idx="2"/>
          </p:nvPr>
        </p:nvSpPr>
        <p:spPr>
          <a:xfrm>
            <a:off x="338600" y="1783100"/>
            <a:ext cx="2336100" cy="25908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85" name="Google Shape;385;p56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">
          <p15:clr>
            <a:srgbClr val="00F0E1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Topo, black">
  <p:cSld name="CUSTOM_23_1_1_2_1_1_1_1">
    <p:bg>
      <p:bgPr>
        <a:solidFill>
          <a:schemeClr val="dk1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7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" y="-5575"/>
            <a:ext cx="2935226" cy="515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7"/>
          <p:cNvSpPr txBox="1">
            <a:spLocks noGrp="1"/>
          </p:cNvSpPr>
          <p:nvPr>
            <p:ph type="title"/>
          </p:nvPr>
        </p:nvSpPr>
        <p:spPr>
          <a:xfrm>
            <a:off x="338325" y="306625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0" name="Google Shape;390;p57"/>
          <p:cNvSpPr txBox="1">
            <a:spLocks noGrp="1"/>
          </p:cNvSpPr>
          <p:nvPr>
            <p:ph type="subTitle" idx="1"/>
          </p:nvPr>
        </p:nvSpPr>
        <p:spPr>
          <a:xfrm>
            <a:off x="347650" y="158125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1" name="Google Shape;391;p57"/>
          <p:cNvSpPr txBox="1">
            <a:spLocks noGrp="1"/>
          </p:cNvSpPr>
          <p:nvPr>
            <p:ph type="body" idx="2"/>
          </p:nvPr>
        </p:nvSpPr>
        <p:spPr>
          <a:xfrm>
            <a:off x="338600" y="1792625"/>
            <a:ext cx="2336100" cy="2580900"/>
          </a:xfrm>
          <a:prstGeom prst="rect">
            <a:avLst/>
          </a:prstGeom>
          <a:solidFill>
            <a:srgbClr val="191919">
              <a:alpha val="2975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2" name="Google Shape;392;p57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00F0E1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Morse code, white">
  <p:cSld name="CUSTOM_23_1_1_2_1_1_1_2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5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2935226" cy="514594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8"/>
          <p:cNvSpPr txBox="1">
            <a:spLocks noGrp="1"/>
          </p:cNvSpPr>
          <p:nvPr>
            <p:ph type="title"/>
          </p:nvPr>
        </p:nvSpPr>
        <p:spPr>
          <a:xfrm>
            <a:off x="338325" y="297100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6" name="Google Shape;396;p58"/>
          <p:cNvSpPr txBox="1">
            <a:spLocks noGrp="1"/>
          </p:cNvSpPr>
          <p:nvPr>
            <p:ph type="subTitle" idx="1"/>
          </p:nvPr>
        </p:nvSpPr>
        <p:spPr>
          <a:xfrm>
            <a:off x="347650" y="14860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7" name="Google Shape;397;p58"/>
          <p:cNvSpPr txBox="1">
            <a:spLocks noGrp="1"/>
          </p:cNvSpPr>
          <p:nvPr>
            <p:ph type="body" idx="2"/>
          </p:nvPr>
        </p:nvSpPr>
        <p:spPr>
          <a:xfrm>
            <a:off x="338600" y="1783100"/>
            <a:ext cx="2336100" cy="25905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98" name="Google Shape;398;p58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">
          <p15:clr>
            <a:srgbClr val="00F0E1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Morse code, black">
  <p:cSld name="CUSTOM_23_1_1_2_1_1_1_1_3">
    <p:bg>
      <p:bgPr>
        <a:solidFill>
          <a:schemeClr val="dk1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5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2935250" cy="51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9"/>
          <p:cNvSpPr txBox="1">
            <a:spLocks noGrp="1"/>
          </p:cNvSpPr>
          <p:nvPr>
            <p:ph type="title"/>
          </p:nvPr>
        </p:nvSpPr>
        <p:spPr>
          <a:xfrm>
            <a:off x="338325" y="297100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3" name="Google Shape;403;p59"/>
          <p:cNvSpPr txBox="1">
            <a:spLocks noGrp="1"/>
          </p:cNvSpPr>
          <p:nvPr>
            <p:ph type="subTitle" idx="1"/>
          </p:nvPr>
        </p:nvSpPr>
        <p:spPr>
          <a:xfrm>
            <a:off x="347650" y="14860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4" name="Google Shape;404;p59"/>
          <p:cNvSpPr txBox="1">
            <a:spLocks noGrp="1"/>
          </p:cNvSpPr>
          <p:nvPr>
            <p:ph type="body" idx="2"/>
          </p:nvPr>
        </p:nvSpPr>
        <p:spPr>
          <a:xfrm>
            <a:off x="338600" y="1783100"/>
            <a:ext cx="2336100" cy="2590500"/>
          </a:xfrm>
          <a:prstGeom prst="rect">
            <a:avLst/>
          </a:prstGeom>
          <a:solidFill>
            <a:srgbClr val="191919">
              <a:alpha val="2975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5" name="Google Shape;405;p59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">
          <p15:clr>
            <a:srgbClr val="00F0E1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Network, white">
  <p:cSld name="CUSTOM_23_1_1_2_1_1_1_2_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60" title="251117 YIR Spotify Wrapped_Network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2935226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60"/>
          <p:cNvSpPr txBox="1">
            <a:spLocks noGrp="1"/>
          </p:cNvSpPr>
          <p:nvPr>
            <p:ph type="title"/>
          </p:nvPr>
        </p:nvSpPr>
        <p:spPr>
          <a:xfrm>
            <a:off x="338325" y="306625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9" name="Google Shape;409;p60"/>
          <p:cNvSpPr txBox="1">
            <a:spLocks noGrp="1"/>
          </p:cNvSpPr>
          <p:nvPr>
            <p:ph type="subTitle" idx="1"/>
          </p:nvPr>
        </p:nvSpPr>
        <p:spPr>
          <a:xfrm>
            <a:off x="347650" y="158125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10" name="Google Shape;410;p60"/>
          <p:cNvSpPr txBox="1">
            <a:spLocks noGrp="1"/>
          </p:cNvSpPr>
          <p:nvPr>
            <p:ph type="body" idx="2"/>
          </p:nvPr>
        </p:nvSpPr>
        <p:spPr>
          <a:xfrm>
            <a:off x="338600" y="1792625"/>
            <a:ext cx="2336100" cy="25809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11" name="Google Shape;411;p60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00F0E1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Text - Network, black">
  <p:cSld name="CUSTOM_23_1_1_2_1_1_1_1_3_1">
    <p:bg>
      <p:bgPr>
        <a:solidFill>
          <a:schemeClr val="dk1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6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2935226" cy="51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1"/>
          <p:cNvSpPr txBox="1">
            <a:spLocks noGrp="1"/>
          </p:cNvSpPr>
          <p:nvPr>
            <p:ph type="title"/>
          </p:nvPr>
        </p:nvSpPr>
        <p:spPr>
          <a:xfrm>
            <a:off x="338325" y="297100"/>
            <a:ext cx="2336100" cy="148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6" name="Google Shape;416;p61"/>
          <p:cNvSpPr txBox="1">
            <a:spLocks noGrp="1"/>
          </p:cNvSpPr>
          <p:nvPr>
            <p:ph type="subTitle" idx="1"/>
          </p:nvPr>
        </p:nvSpPr>
        <p:spPr>
          <a:xfrm>
            <a:off x="347650" y="14860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17" name="Google Shape;417;p61"/>
          <p:cNvSpPr txBox="1">
            <a:spLocks noGrp="1"/>
          </p:cNvSpPr>
          <p:nvPr>
            <p:ph type="body" idx="2"/>
          </p:nvPr>
        </p:nvSpPr>
        <p:spPr>
          <a:xfrm>
            <a:off x="338600" y="1783100"/>
            <a:ext cx="2336100" cy="2590800"/>
          </a:xfrm>
          <a:prstGeom prst="rect">
            <a:avLst/>
          </a:prstGeom>
          <a:solidFill>
            <a:srgbClr val="191919">
              <a:alpha val="2975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61"/>
          <p:cNvSpPr txBox="1">
            <a:spLocks noGrp="1"/>
          </p:cNvSpPr>
          <p:nvPr>
            <p:ph type="body" idx="3"/>
          </p:nvPr>
        </p:nvSpPr>
        <p:spPr>
          <a:xfrm>
            <a:off x="3451275" y="320050"/>
            <a:ext cx="4181700" cy="40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">
          <p15:clr>
            <a:srgbClr val="00F0E1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Text with image options →">
  <p:cSld name="CUSTOM_22_1_1_1_1_1_1_2_1">
    <p:bg>
      <p:bgPr>
        <a:solidFill>
          <a:schemeClr val="accent5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2"/>
          <p:cNvSpPr txBox="1"/>
          <p:nvPr/>
        </p:nvSpPr>
        <p:spPr>
          <a:xfrm>
            <a:off x="2577575" y="125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Text with image</a:t>
            </a:r>
            <a:endParaRPr sz="7200" b="1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421" name="Google Shape;421;p62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62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1 Text w image - Black">
  <p:cSld name="CUSTOM_23_1_1_1_1_2_1_1_1_3_1">
    <p:bg>
      <p:bgPr>
        <a:solidFill>
          <a:schemeClr val="dk1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3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4279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5" name="Google Shape;425;p63"/>
          <p:cNvSpPr>
            <a:spLocks noGrp="1"/>
          </p:cNvSpPr>
          <p:nvPr>
            <p:ph type="pic" idx="2"/>
          </p:nvPr>
        </p:nvSpPr>
        <p:spPr>
          <a:xfrm>
            <a:off x="5038350" y="0"/>
            <a:ext cx="41058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HN"/>
          </a:p>
        </p:txBody>
      </p:sp>
      <p:sp>
        <p:nvSpPr>
          <p:cNvPr id="426" name="Google Shape;426;p6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7" name="Google Shape;427;p63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200"/>
            <a:ext cx="1875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4574700" cy="57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 b="1">
                <a:solidFill>
                  <a:schemeClr val="accen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1 Text w image - White">
  <p:cSld name="CUSTOM_23_1_1_1_1_2_1_1_1_2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4"/>
          <p:cNvSpPr>
            <a:spLocks noGrp="1"/>
          </p:cNvSpPr>
          <p:nvPr>
            <p:ph type="pic" idx="2"/>
          </p:nvPr>
        </p:nvSpPr>
        <p:spPr>
          <a:xfrm>
            <a:off x="0" y="0"/>
            <a:ext cx="41058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HN"/>
          </a:p>
        </p:txBody>
      </p:sp>
      <p:sp>
        <p:nvSpPr>
          <p:cNvPr id="431" name="Google Shape;431;p64"/>
          <p:cNvSpPr txBox="1">
            <a:spLocks noGrp="1"/>
          </p:cNvSpPr>
          <p:nvPr>
            <p:ph type="title"/>
          </p:nvPr>
        </p:nvSpPr>
        <p:spPr>
          <a:xfrm>
            <a:off x="4526275" y="320050"/>
            <a:ext cx="4279500" cy="56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64"/>
          <p:cNvSpPr txBox="1">
            <a:spLocks noGrp="1"/>
          </p:cNvSpPr>
          <p:nvPr>
            <p:ph type="body" idx="1"/>
          </p:nvPr>
        </p:nvSpPr>
        <p:spPr>
          <a:xfrm>
            <a:off x="4526275" y="994550"/>
            <a:ext cx="4279500" cy="33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433" name="Google Shape;433;p6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4" name="Google Shape;434;p64" title="251117 YIR Spotify Wrapped_Topo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75" y="0"/>
            <a:ext cx="18752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2 Text w image - Gold">
  <p:cSld name="CUSTOM_22_1_1_1_1_1_1_1_1_1_2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5"/>
          <p:cNvSpPr/>
          <p:nvPr/>
        </p:nvSpPr>
        <p:spPr>
          <a:xfrm>
            <a:off x="4572000" y="-5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65"/>
          <p:cNvSpPr>
            <a:spLocks noGrp="1"/>
          </p:cNvSpPr>
          <p:nvPr>
            <p:ph type="pic" idx="2"/>
          </p:nvPr>
        </p:nvSpPr>
        <p:spPr>
          <a:xfrm>
            <a:off x="5020050" y="484925"/>
            <a:ext cx="3675900" cy="4160100"/>
          </a:xfrm>
          <a:prstGeom prst="rect">
            <a:avLst/>
          </a:prstGeom>
          <a:noFill/>
          <a:ln>
            <a:noFill/>
          </a:ln>
        </p:spPr>
      </p:sp>
      <p:sp>
        <p:nvSpPr>
          <p:cNvPr id="438" name="Google Shape;438;p6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9" name="Google Shape;439;p65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17626" y="-4511799"/>
            <a:ext cx="154750" cy="9178348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5"/>
          <p:cNvSpPr txBox="1">
            <a:spLocks noGrp="1"/>
          </p:cNvSpPr>
          <p:nvPr>
            <p:ph type="title"/>
          </p:nvPr>
        </p:nvSpPr>
        <p:spPr>
          <a:xfrm>
            <a:off x="338325" y="316150"/>
            <a:ext cx="38928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1" name="Google Shape;441;p65"/>
          <p:cNvSpPr txBox="1">
            <a:spLocks noGrp="1"/>
          </p:cNvSpPr>
          <p:nvPr>
            <p:ph type="subTitle" idx="1"/>
          </p:nvPr>
        </p:nvSpPr>
        <p:spPr>
          <a:xfrm>
            <a:off x="347650" y="16765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2" name="Google Shape;442;p65"/>
          <p:cNvSpPr txBox="1">
            <a:spLocks noGrp="1"/>
          </p:cNvSpPr>
          <p:nvPr>
            <p:ph type="body" idx="3"/>
          </p:nvPr>
        </p:nvSpPr>
        <p:spPr>
          <a:xfrm>
            <a:off x="338600" y="1257300"/>
            <a:ext cx="3892800" cy="29643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6">
          <p15:clr>
            <a:srgbClr val="00F0E1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2 Text w image - Maroon">
  <p:cSld name="CUSTOM_23_1_1_1_1_1_1_1_1_1_3_2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6"/>
          <p:cNvSpPr/>
          <p:nvPr/>
        </p:nvSpPr>
        <p:spPr>
          <a:xfrm>
            <a:off x="0" y="-5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66"/>
          <p:cNvSpPr>
            <a:spLocks noGrp="1"/>
          </p:cNvSpPr>
          <p:nvPr>
            <p:ph type="pic" idx="2"/>
          </p:nvPr>
        </p:nvSpPr>
        <p:spPr>
          <a:xfrm>
            <a:off x="448050" y="484925"/>
            <a:ext cx="3675900" cy="4160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6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7" name="Google Shape;447;p66" title="250415-ASU TopoPattern-white.png"/>
          <p:cNvPicPr preferRelativeResize="0"/>
          <p:nvPr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17626" y="-4511799"/>
            <a:ext cx="154750" cy="917834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6"/>
          <p:cNvSpPr txBox="1">
            <a:spLocks noGrp="1"/>
          </p:cNvSpPr>
          <p:nvPr>
            <p:ph type="title"/>
          </p:nvPr>
        </p:nvSpPr>
        <p:spPr>
          <a:xfrm>
            <a:off x="5004338" y="316150"/>
            <a:ext cx="38928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9" name="Google Shape;449;p66"/>
          <p:cNvSpPr txBox="1">
            <a:spLocks noGrp="1"/>
          </p:cNvSpPr>
          <p:nvPr>
            <p:ph type="subTitle" idx="1"/>
          </p:nvPr>
        </p:nvSpPr>
        <p:spPr>
          <a:xfrm>
            <a:off x="5013663" y="167650"/>
            <a:ext cx="23268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0" name="Google Shape;450;p66"/>
          <p:cNvSpPr txBox="1">
            <a:spLocks noGrp="1"/>
          </p:cNvSpPr>
          <p:nvPr>
            <p:ph type="body" idx="3"/>
          </p:nvPr>
        </p:nvSpPr>
        <p:spPr>
          <a:xfrm>
            <a:off x="5004625" y="1257300"/>
            <a:ext cx="3801000" cy="31164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3 Text w image - White">
  <p:cSld name="CUSTOM_23_1_1_1_1_1_1_1_1_1_2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7"/>
          <p:cNvSpPr>
            <a:spLocks noGrp="1"/>
          </p:cNvSpPr>
          <p:nvPr>
            <p:ph type="pic" idx="2"/>
          </p:nvPr>
        </p:nvSpPr>
        <p:spPr>
          <a:xfrm>
            <a:off x="731525" y="892300"/>
            <a:ext cx="2318100" cy="2343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HN"/>
          </a:p>
        </p:txBody>
      </p:sp>
      <p:sp>
        <p:nvSpPr>
          <p:cNvPr id="453" name="Google Shape;453;p67"/>
          <p:cNvSpPr txBox="1">
            <a:spLocks noGrp="1"/>
          </p:cNvSpPr>
          <p:nvPr>
            <p:ph type="title"/>
          </p:nvPr>
        </p:nvSpPr>
        <p:spPr>
          <a:xfrm>
            <a:off x="3746575" y="892300"/>
            <a:ext cx="5059200" cy="7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54" name="Google Shape;454;p67"/>
          <p:cNvSpPr txBox="1">
            <a:spLocks noGrp="1"/>
          </p:cNvSpPr>
          <p:nvPr>
            <p:ph type="subTitle" idx="1"/>
          </p:nvPr>
        </p:nvSpPr>
        <p:spPr>
          <a:xfrm>
            <a:off x="3742975" y="723900"/>
            <a:ext cx="3116100" cy="2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 b="1">
                <a:highlight>
                  <a:schemeClr val="accent1"/>
                </a:highlight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67"/>
          <p:cNvSpPr txBox="1">
            <a:spLocks noGrp="1"/>
          </p:cNvSpPr>
          <p:nvPr>
            <p:ph type="body" idx="3"/>
          </p:nvPr>
        </p:nvSpPr>
        <p:spPr>
          <a:xfrm>
            <a:off x="3746575" y="1619200"/>
            <a:ext cx="4350600" cy="25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5pPr>
            <a:lvl6pPr marL="2743200" lvl="5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6pPr>
            <a:lvl7pPr marL="3200400" lvl="6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7pPr>
            <a:lvl8pPr marL="3657600" lvl="7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8pPr>
            <a:lvl9pPr marL="4114800" lvl="8" indent="-22860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6" name="Google Shape;456;p6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3 Text w image - Black">
  <p:cSld name="CUSTOM_23_1_1_1_1_1_1_1_1_1_2_1">
    <p:bg>
      <p:bgPr>
        <a:solidFill>
          <a:schemeClr val="dk1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68"/>
          <p:cNvSpPr>
            <a:spLocks noGrp="1"/>
          </p:cNvSpPr>
          <p:nvPr>
            <p:ph type="pic" idx="2"/>
          </p:nvPr>
        </p:nvSpPr>
        <p:spPr>
          <a:xfrm>
            <a:off x="731525" y="892300"/>
            <a:ext cx="2318100" cy="23439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68"/>
          <p:cNvSpPr txBox="1">
            <a:spLocks noGrp="1"/>
          </p:cNvSpPr>
          <p:nvPr>
            <p:ph type="title"/>
          </p:nvPr>
        </p:nvSpPr>
        <p:spPr>
          <a:xfrm>
            <a:off x="3746575" y="892300"/>
            <a:ext cx="5059200" cy="7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1" name="Google Shape;461;p68"/>
          <p:cNvSpPr txBox="1">
            <a:spLocks noGrp="1"/>
          </p:cNvSpPr>
          <p:nvPr>
            <p:ph type="subTitle" idx="1"/>
          </p:nvPr>
        </p:nvSpPr>
        <p:spPr>
          <a:xfrm>
            <a:off x="3742975" y="723900"/>
            <a:ext cx="3116100" cy="2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 b="1">
                <a:highlight>
                  <a:schemeClr val="accent1"/>
                </a:highlight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68"/>
          <p:cNvSpPr txBox="1">
            <a:spLocks noGrp="1"/>
          </p:cNvSpPr>
          <p:nvPr>
            <p:ph type="body" idx="3"/>
          </p:nvPr>
        </p:nvSpPr>
        <p:spPr>
          <a:xfrm>
            <a:off x="3746575" y="1619200"/>
            <a:ext cx="4350600" cy="25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4 Text w image - Gold, 1 photo">
  <p:cSld name="CUSTOM_22_1_1_1_1_1_1_1_1_1_1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9"/>
          <p:cNvSpPr/>
          <p:nvPr/>
        </p:nvSpPr>
        <p:spPr>
          <a:xfrm>
            <a:off x="7863850" y="-2275"/>
            <a:ext cx="1280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69"/>
          <p:cNvSpPr>
            <a:spLocks noGrp="1"/>
          </p:cNvSpPr>
          <p:nvPr>
            <p:ph type="pic" idx="2"/>
          </p:nvPr>
        </p:nvSpPr>
        <p:spPr>
          <a:xfrm>
            <a:off x="5038350" y="320050"/>
            <a:ext cx="3767100" cy="4508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6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69"/>
          <p:cNvSpPr txBox="1">
            <a:spLocks noGrp="1"/>
          </p:cNvSpPr>
          <p:nvPr>
            <p:ph type="title"/>
          </p:nvPr>
        </p:nvSpPr>
        <p:spPr>
          <a:xfrm>
            <a:off x="338325" y="316150"/>
            <a:ext cx="41877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8" name="Google Shape;468;p69"/>
          <p:cNvSpPr txBox="1">
            <a:spLocks noGrp="1"/>
          </p:cNvSpPr>
          <p:nvPr>
            <p:ph type="subTitle" idx="1"/>
          </p:nvPr>
        </p:nvSpPr>
        <p:spPr>
          <a:xfrm>
            <a:off x="348357" y="167650"/>
            <a:ext cx="25032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9" name="Google Shape;469;p69"/>
          <p:cNvSpPr txBox="1">
            <a:spLocks noGrp="1"/>
          </p:cNvSpPr>
          <p:nvPr>
            <p:ph type="body" idx="3"/>
          </p:nvPr>
        </p:nvSpPr>
        <p:spPr>
          <a:xfrm>
            <a:off x="338621" y="1257300"/>
            <a:ext cx="4187700" cy="29643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">
          <p15:clr>
            <a:srgbClr val="00F0E1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4 Text w image - Maroon, 1 photo">
  <p:cSld name="CUSTOM_22_1_1_1_1_1_1_1_1_1_1_2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0"/>
          <p:cNvSpPr/>
          <p:nvPr/>
        </p:nvSpPr>
        <p:spPr>
          <a:xfrm>
            <a:off x="7863850" y="-2275"/>
            <a:ext cx="12801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70"/>
          <p:cNvSpPr>
            <a:spLocks noGrp="1"/>
          </p:cNvSpPr>
          <p:nvPr>
            <p:ph type="pic" idx="2"/>
          </p:nvPr>
        </p:nvSpPr>
        <p:spPr>
          <a:xfrm>
            <a:off x="5038350" y="320050"/>
            <a:ext cx="3767100" cy="45081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7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70"/>
          <p:cNvSpPr txBox="1">
            <a:spLocks noGrp="1"/>
          </p:cNvSpPr>
          <p:nvPr>
            <p:ph type="title"/>
          </p:nvPr>
        </p:nvSpPr>
        <p:spPr>
          <a:xfrm>
            <a:off x="338325" y="316150"/>
            <a:ext cx="41877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5" name="Google Shape;475;p70"/>
          <p:cNvSpPr txBox="1">
            <a:spLocks noGrp="1"/>
          </p:cNvSpPr>
          <p:nvPr>
            <p:ph type="subTitle" idx="1"/>
          </p:nvPr>
        </p:nvSpPr>
        <p:spPr>
          <a:xfrm>
            <a:off x="348357" y="167650"/>
            <a:ext cx="25032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6" name="Google Shape;476;p70"/>
          <p:cNvSpPr txBox="1">
            <a:spLocks noGrp="1"/>
          </p:cNvSpPr>
          <p:nvPr>
            <p:ph type="body" idx="3"/>
          </p:nvPr>
        </p:nvSpPr>
        <p:spPr>
          <a:xfrm>
            <a:off x="338621" y="1257300"/>
            <a:ext cx="4187700" cy="29643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">
          <p15:clr>
            <a:srgbClr val="00F0E1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4 Text w image - Maroon, 3 photo">
  <p:cSld name="CUSTOM_23_1_1_1_1_2_1_1_1_1_1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1"/>
          <p:cNvSpPr/>
          <p:nvPr/>
        </p:nvSpPr>
        <p:spPr>
          <a:xfrm>
            <a:off x="6611100" y="-2275"/>
            <a:ext cx="253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71"/>
          <p:cNvSpPr>
            <a:spLocks noGrp="1"/>
          </p:cNvSpPr>
          <p:nvPr>
            <p:ph type="pic" idx="2"/>
          </p:nvPr>
        </p:nvSpPr>
        <p:spPr>
          <a:xfrm>
            <a:off x="7452350" y="530400"/>
            <a:ext cx="1353000" cy="41085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71"/>
          <p:cNvSpPr>
            <a:spLocks noGrp="1"/>
          </p:cNvSpPr>
          <p:nvPr>
            <p:ph type="pic" idx="3"/>
          </p:nvPr>
        </p:nvSpPr>
        <p:spPr>
          <a:xfrm>
            <a:off x="4617725" y="530400"/>
            <a:ext cx="2782500" cy="1997700"/>
          </a:xfrm>
          <a:prstGeom prst="rect">
            <a:avLst/>
          </a:prstGeom>
          <a:noFill/>
          <a:ln>
            <a:noFill/>
          </a:ln>
        </p:spPr>
      </p:sp>
      <p:sp>
        <p:nvSpPr>
          <p:cNvPr id="481" name="Google Shape;481;p71"/>
          <p:cNvSpPr>
            <a:spLocks noGrp="1"/>
          </p:cNvSpPr>
          <p:nvPr>
            <p:ph type="pic" idx="4"/>
          </p:nvPr>
        </p:nvSpPr>
        <p:spPr>
          <a:xfrm>
            <a:off x="4617725" y="2599800"/>
            <a:ext cx="2782500" cy="2039100"/>
          </a:xfrm>
          <a:prstGeom prst="rect">
            <a:avLst/>
          </a:prstGeom>
          <a:noFill/>
          <a:ln>
            <a:noFill/>
          </a:ln>
        </p:spPr>
      </p:sp>
      <p:sp>
        <p:nvSpPr>
          <p:cNvPr id="482" name="Google Shape;482;p71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71"/>
          <p:cNvSpPr txBox="1">
            <a:spLocks noGrp="1"/>
          </p:cNvSpPr>
          <p:nvPr>
            <p:ph type="title"/>
          </p:nvPr>
        </p:nvSpPr>
        <p:spPr>
          <a:xfrm>
            <a:off x="338325" y="316150"/>
            <a:ext cx="41877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4" name="Google Shape;484;p71"/>
          <p:cNvSpPr txBox="1">
            <a:spLocks noGrp="1"/>
          </p:cNvSpPr>
          <p:nvPr>
            <p:ph type="subTitle" idx="1"/>
          </p:nvPr>
        </p:nvSpPr>
        <p:spPr>
          <a:xfrm>
            <a:off x="348357" y="167650"/>
            <a:ext cx="25032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85" name="Google Shape;485;p71"/>
          <p:cNvSpPr txBox="1">
            <a:spLocks noGrp="1"/>
          </p:cNvSpPr>
          <p:nvPr>
            <p:ph type="body" idx="5"/>
          </p:nvPr>
        </p:nvSpPr>
        <p:spPr>
          <a:xfrm>
            <a:off x="338625" y="1257300"/>
            <a:ext cx="4187700" cy="31164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">
          <p15:clr>
            <a:srgbClr val="00F0E1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4 Text w image - Black, 3 photo">
  <p:cSld name="CUSTOM_23_1_1_1_1_2_1_1_1_1_1_1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2"/>
          <p:cNvSpPr/>
          <p:nvPr/>
        </p:nvSpPr>
        <p:spPr>
          <a:xfrm>
            <a:off x="6611100" y="-2275"/>
            <a:ext cx="25329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72"/>
          <p:cNvSpPr>
            <a:spLocks noGrp="1"/>
          </p:cNvSpPr>
          <p:nvPr>
            <p:ph type="pic" idx="2"/>
          </p:nvPr>
        </p:nvSpPr>
        <p:spPr>
          <a:xfrm>
            <a:off x="7452350" y="530400"/>
            <a:ext cx="1353000" cy="41085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72"/>
          <p:cNvSpPr>
            <a:spLocks noGrp="1"/>
          </p:cNvSpPr>
          <p:nvPr>
            <p:ph type="pic" idx="3"/>
          </p:nvPr>
        </p:nvSpPr>
        <p:spPr>
          <a:xfrm>
            <a:off x="4617725" y="530400"/>
            <a:ext cx="2782500" cy="19977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72"/>
          <p:cNvSpPr>
            <a:spLocks noGrp="1"/>
          </p:cNvSpPr>
          <p:nvPr>
            <p:ph type="pic" idx="4"/>
          </p:nvPr>
        </p:nvSpPr>
        <p:spPr>
          <a:xfrm>
            <a:off x="4617725" y="2599800"/>
            <a:ext cx="2782500" cy="2039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7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72"/>
          <p:cNvSpPr txBox="1">
            <a:spLocks noGrp="1"/>
          </p:cNvSpPr>
          <p:nvPr>
            <p:ph type="title"/>
          </p:nvPr>
        </p:nvSpPr>
        <p:spPr>
          <a:xfrm>
            <a:off x="338325" y="316150"/>
            <a:ext cx="4187700" cy="84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3" name="Google Shape;493;p72"/>
          <p:cNvSpPr txBox="1">
            <a:spLocks noGrp="1"/>
          </p:cNvSpPr>
          <p:nvPr>
            <p:ph type="subTitle" idx="1"/>
          </p:nvPr>
        </p:nvSpPr>
        <p:spPr>
          <a:xfrm>
            <a:off x="348357" y="167650"/>
            <a:ext cx="2503200" cy="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4" name="Google Shape;494;p72"/>
          <p:cNvSpPr txBox="1">
            <a:spLocks noGrp="1"/>
          </p:cNvSpPr>
          <p:nvPr>
            <p:ph type="body" idx="5"/>
          </p:nvPr>
        </p:nvSpPr>
        <p:spPr>
          <a:xfrm>
            <a:off x="338625" y="1257300"/>
            <a:ext cx="4187700" cy="31164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">
          <p15:clr>
            <a:srgbClr val="00F0E1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5 Text w image - Gold">
  <p:cSld name="CUSTOM_23_1_1_2_1_1_1_1_1_1_1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3"/>
          <p:cNvSpPr/>
          <p:nvPr/>
        </p:nvSpPr>
        <p:spPr>
          <a:xfrm>
            <a:off x="320050" y="886975"/>
            <a:ext cx="7543800" cy="3486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73"/>
          <p:cNvSpPr>
            <a:spLocks noGrp="1"/>
          </p:cNvSpPr>
          <p:nvPr>
            <p:ph type="pic" idx="2"/>
          </p:nvPr>
        </p:nvSpPr>
        <p:spPr>
          <a:xfrm>
            <a:off x="7182184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73"/>
          <p:cNvSpPr>
            <a:spLocks noGrp="1"/>
          </p:cNvSpPr>
          <p:nvPr>
            <p:ph type="pic" idx="3"/>
          </p:nvPr>
        </p:nvSpPr>
        <p:spPr>
          <a:xfrm>
            <a:off x="5218730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9" name="Google Shape;499;p73"/>
          <p:cNvSpPr>
            <a:spLocks noGrp="1"/>
          </p:cNvSpPr>
          <p:nvPr>
            <p:ph type="pic" idx="4"/>
          </p:nvPr>
        </p:nvSpPr>
        <p:spPr>
          <a:xfrm>
            <a:off x="3255275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p7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73"/>
          <p:cNvSpPr txBox="1">
            <a:spLocks noGrp="1"/>
          </p:cNvSpPr>
          <p:nvPr>
            <p:ph type="title"/>
          </p:nvPr>
        </p:nvSpPr>
        <p:spPr>
          <a:xfrm>
            <a:off x="640100" y="1095900"/>
            <a:ext cx="2295300" cy="6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3" name="Google Shape;503;p73"/>
          <p:cNvSpPr txBox="1">
            <a:spLocks noGrp="1"/>
          </p:cNvSpPr>
          <p:nvPr>
            <p:ph type="body" idx="1"/>
          </p:nvPr>
        </p:nvSpPr>
        <p:spPr>
          <a:xfrm>
            <a:off x="639925" y="1873100"/>
            <a:ext cx="2326800" cy="218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5 Text w image - Black">
  <p:cSld name="CUSTOM_23_1_1_2_1_1_1_1_1_1_1_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4"/>
          <p:cNvSpPr/>
          <p:nvPr/>
        </p:nvSpPr>
        <p:spPr>
          <a:xfrm>
            <a:off x="320050" y="886975"/>
            <a:ext cx="7543800" cy="348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74"/>
          <p:cNvSpPr txBox="1">
            <a:spLocks noGrp="1"/>
          </p:cNvSpPr>
          <p:nvPr>
            <p:ph type="title"/>
          </p:nvPr>
        </p:nvSpPr>
        <p:spPr>
          <a:xfrm>
            <a:off x="640100" y="1095900"/>
            <a:ext cx="2295300" cy="6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7" name="Google Shape;507;p74"/>
          <p:cNvSpPr txBox="1">
            <a:spLocks noGrp="1"/>
          </p:cNvSpPr>
          <p:nvPr>
            <p:ph type="body" idx="1"/>
          </p:nvPr>
        </p:nvSpPr>
        <p:spPr>
          <a:xfrm>
            <a:off x="639925" y="1873100"/>
            <a:ext cx="2326800" cy="218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2pPr>
            <a:lvl3pPr marL="1371600" lvl="2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3pPr>
            <a:lvl4pPr marL="1828800" lvl="3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4pPr>
            <a:lvl5pPr marL="2286000" lvl="4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5pPr>
            <a:lvl6pPr marL="2743200" lvl="5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8pPr>
            <a:lvl9pPr marL="4114800" lvl="8" indent="-3175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8" name="Google Shape;508;p74"/>
          <p:cNvSpPr>
            <a:spLocks noGrp="1"/>
          </p:cNvSpPr>
          <p:nvPr>
            <p:ph type="pic" idx="2"/>
          </p:nvPr>
        </p:nvSpPr>
        <p:spPr>
          <a:xfrm>
            <a:off x="7182184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74"/>
          <p:cNvSpPr>
            <a:spLocks noGrp="1"/>
          </p:cNvSpPr>
          <p:nvPr>
            <p:ph type="pic" idx="3"/>
          </p:nvPr>
        </p:nvSpPr>
        <p:spPr>
          <a:xfrm>
            <a:off x="5218730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0" name="Google Shape;510;p74"/>
          <p:cNvSpPr>
            <a:spLocks noGrp="1"/>
          </p:cNvSpPr>
          <p:nvPr>
            <p:ph type="pic" idx="4"/>
          </p:nvPr>
        </p:nvSpPr>
        <p:spPr>
          <a:xfrm>
            <a:off x="3255275" y="1314775"/>
            <a:ext cx="1961700" cy="2518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1" name="Google Shape;511;p7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6 Text w image - 3 cards">
  <p:cSld name="CUSTOM_25_1_1_2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5"/>
          <p:cNvSpPr/>
          <p:nvPr/>
        </p:nvSpPr>
        <p:spPr>
          <a:xfrm>
            <a:off x="353950" y="899300"/>
            <a:ext cx="24141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75"/>
          <p:cNvSpPr txBox="1">
            <a:spLocks noGrp="1"/>
          </p:cNvSpPr>
          <p:nvPr>
            <p:ph type="body" idx="1"/>
          </p:nvPr>
        </p:nvSpPr>
        <p:spPr>
          <a:xfrm>
            <a:off x="561175" y="2728700"/>
            <a:ext cx="19845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16" name="Google Shape;516;p75"/>
          <p:cNvSpPr>
            <a:spLocks noGrp="1"/>
          </p:cNvSpPr>
          <p:nvPr>
            <p:ph type="pic" idx="2"/>
          </p:nvPr>
        </p:nvSpPr>
        <p:spPr>
          <a:xfrm>
            <a:off x="353950" y="899300"/>
            <a:ext cx="24141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p75"/>
          <p:cNvSpPr txBox="1">
            <a:spLocks noGrp="1"/>
          </p:cNvSpPr>
          <p:nvPr>
            <p:ph type="subTitle" idx="3"/>
          </p:nvPr>
        </p:nvSpPr>
        <p:spPr>
          <a:xfrm>
            <a:off x="565308" y="2409125"/>
            <a:ext cx="1980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5"/>
          <p:cNvSpPr/>
          <p:nvPr/>
        </p:nvSpPr>
        <p:spPr>
          <a:xfrm>
            <a:off x="3364950" y="899300"/>
            <a:ext cx="24141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75"/>
          <p:cNvSpPr txBox="1">
            <a:spLocks noGrp="1"/>
          </p:cNvSpPr>
          <p:nvPr>
            <p:ph type="body" idx="4"/>
          </p:nvPr>
        </p:nvSpPr>
        <p:spPr>
          <a:xfrm>
            <a:off x="3572175" y="2728700"/>
            <a:ext cx="19845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0" name="Google Shape;520;p75"/>
          <p:cNvSpPr>
            <a:spLocks noGrp="1"/>
          </p:cNvSpPr>
          <p:nvPr>
            <p:ph type="pic" idx="5"/>
          </p:nvPr>
        </p:nvSpPr>
        <p:spPr>
          <a:xfrm>
            <a:off x="3360763" y="899300"/>
            <a:ext cx="24141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21" name="Google Shape;521;p75"/>
          <p:cNvSpPr txBox="1">
            <a:spLocks noGrp="1"/>
          </p:cNvSpPr>
          <p:nvPr>
            <p:ph type="subTitle" idx="6"/>
          </p:nvPr>
        </p:nvSpPr>
        <p:spPr>
          <a:xfrm>
            <a:off x="3576308" y="2409125"/>
            <a:ext cx="1980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22" name="Google Shape;522;p75"/>
          <p:cNvSpPr/>
          <p:nvPr/>
        </p:nvSpPr>
        <p:spPr>
          <a:xfrm>
            <a:off x="6386625" y="899300"/>
            <a:ext cx="24141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75"/>
          <p:cNvSpPr txBox="1">
            <a:spLocks noGrp="1"/>
          </p:cNvSpPr>
          <p:nvPr>
            <p:ph type="body" idx="7"/>
          </p:nvPr>
        </p:nvSpPr>
        <p:spPr>
          <a:xfrm>
            <a:off x="6593850" y="2728700"/>
            <a:ext cx="19845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4" name="Google Shape;524;p75"/>
          <p:cNvSpPr>
            <a:spLocks noGrp="1"/>
          </p:cNvSpPr>
          <p:nvPr>
            <p:ph type="pic" idx="8"/>
          </p:nvPr>
        </p:nvSpPr>
        <p:spPr>
          <a:xfrm>
            <a:off x="6386625" y="899300"/>
            <a:ext cx="24141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25" name="Google Shape;525;p75"/>
          <p:cNvSpPr txBox="1">
            <a:spLocks noGrp="1"/>
          </p:cNvSpPr>
          <p:nvPr>
            <p:ph type="subTitle" idx="9"/>
          </p:nvPr>
        </p:nvSpPr>
        <p:spPr>
          <a:xfrm>
            <a:off x="6597983" y="2409125"/>
            <a:ext cx="1980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26" name="Google Shape;526;p7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75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500" cy="46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6 Text w image - 4 cards">
  <p:cSld name="CUSTOM_25_1_1_2_1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6"/>
          <p:cNvSpPr/>
          <p:nvPr/>
        </p:nvSpPr>
        <p:spPr>
          <a:xfrm>
            <a:off x="344425" y="899300"/>
            <a:ext cx="19935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76"/>
          <p:cNvSpPr txBox="1">
            <a:spLocks noGrp="1"/>
          </p:cNvSpPr>
          <p:nvPr>
            <p:ph type="body" idx="1"/>
          </p:nvPr>
        </p:nvSpPr>
        <p:spPr>
          <a:xfrm>
            <a:off x="515537" y="2728700"/>
            <a:ext cx="16386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1" name="Google Shape;531;p76"/>
          <p:cNvSpPr>
            <a:spLocks noGrp="1"/>
          </p:cNvSpPr>
          <p:nvPr>
            <p:ph type="pic" idx="2"/>
          </p:nvPr>
        </p:nvSpPr>
        <p:spPr>
          <a:xfrm>
            <a:off x="344425" y="899300"/>
            <a:ext cx="19935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32" name="Google Shape;532;p76"/>
          <p:cNvSpPr txBox="1">
            <a:spLocks noGrp="1"/>
          </p:cNvSpPr>
          <p:nvPr>
            <p:ph type="subTitle" idx="3"/>
          </p:nvPr>
        </p:nvSpPr>
        <p:spPr>
          <a:xfrm>
            <a:off x="518950" y="2409125"/>
            <a:ext cx="1635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76"/>
          <p:cNvSpPr/>
          <p:nvPr/>
        </p:nvSpPr>
        <p:spPr>
          <a:xfrm>
            <a:off x="2495550" y="899300"/>
            <a:ext cx="19935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76"/>
          <p:cNvSpPr txBox="1">
            <a:spLocks noGrp="1"/>
          </p:cNvSpPr>
          <p:nvPr>
            <p:ph type="body" idx="4"/>
          </p:nvPr>
        </p:nvSpPr>
        <p:spPr>
          <a:xfrm>
            <a:off x="2666662" y="2728700"/>
            <a:ext cx="16386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5" name="Google Shape;535;p76"/>
          <p:cNvSpPr>
            <a:spLocks noGrp="1"/>
          </p:cNvSpPr>
          <p:nvPr>
            <p:ph type="pic" idx="5"/>
          </p:nvPr>
        </p:nvSpPr>
        <p:spPr>
          <a:xfrm>
            <a:off x="2495475" y="899300"/>
            <a:ext cx="19935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36" name="Google Shape;536;p76"/>
          <p:cNvSpPr txBox="1">
            <a:spLocks noGrp="1"/>
          </p:cNvSpPr>
          <p:nvPr>
            <p:ph type="subTitle" idx="6"/>
          </p:nvPr>
        </p:nvSpPr>
        <p:spPr>
          <a:xfrm>
            <a:off x="2670075" y="2409125"/>
            <a:ext cx="1635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76"/>
          <p:cNvSpPr/>
          <p:nvPr/>
        </p:nvSpPr>
        <p:spPr>
          <a:xfrm>
            <a:off x="4636775" y="899300"/>
            <a:ext cx="19935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76"/>
          <p:cNvSpPr txBox="1">
            <a:spLocks noGrp="1"/>
          </p:cNvSpPr>
          <p:nvPr>
            <p:ph type="body" idx="7"/>
          </p:nvPr>
        </p:nvSpPr>
        <p:spPr>
          <a:xfrm>
            <a:off x="4807887" y="2728700"/>
            <a:ext cx="16386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9" name="Google Shape;539;p76"/>
          <p:cNvSpPr>
            <a:spLocks noGrp="1"/>
          </p:cNvSpPr>
          <p:nvPr>
            <p:ph type="pic" idx="8"/>
          </p:nvPr>
        </p:nvSpPr>
        <p:spPr>
          <a:xfrm>
            <a:off x="4646525" y="899300"/>
            <a:ext cx="19935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76"/>
          <p:cNvSpPr txBox="1">
            <a:spLocks noGrp="1"/>
          </p:cNvSpPr>
          <p:nvPr>
            <p:ph type="subTitle" idx="9"/>
          </p:nvPr>
        </p:nvSpPr>
        <p:spPr>
          <a:xfrm>
            <a:off x="4811300" y="2409125"/>
            <a:ext cx="1635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76"/>
          <p:cNvSpPr/>
          <p:nvPr/>
        </p:nvSpPr>
        <p:spPr>
          <a:xfrm>
            <a:off x="6797575" y="899300"/>
            <a:ext cx="1993500" cy="347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76"/>
          <p:cNvSpPr txBox="1">
            <a:spLocks noGrp="1"/>
          </p:cNvSpPr>
          <p:nvPr>
            <p:ph type="body" idx="13"/>
          </p:nvPr>
        </p:nvSpPr>
        <p:spPr>
          <a:xfrm>
            <a:off x="6968687" y="2728700"/>
            <a:ext cx="1638600" cy="13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43" name="Google Shape;543;p76"/>
          <p:cNvSpPr>
            <a:spLocks noGrp="1"/>
          </p:cNvSpPr>
          <p:nvPr>
            <p:ph type="pic" idx="14"/>
          </p:nvPr>
        </p:nvSpPr>
        <p:spPr>
          <a:xfrm>
            <a:off x="6797575" y="899300"/>
            <a:ext cx="1993500" cy="1337400"/>
          </a:xfrm>
          <a:prstGeom prst="rect">
            <a:avLst/>
          </a:prstGeom>
          <a:noFill/>
          <a:ln>
            <a:noFill/>
          </a:ln>
        </p:spPr>
      </p:sp>
      <p:sp>
        <p:nvSpPr>
          <p:cNvPr id="544" name="Google Shape;544;p76"/>
          <p:cNvSpPr txBox="1">
            <a:spLocks noGrp="1"/>
          </p:cNvSpPr>
          <p:nvPr>
            <p:ph type="subTitle" idx="15"/>
          </p:nvPr>
        </p:nvSpPr>
        <p:spPr>
          <a:xfrm>
            <a:off x="6972100" y="2409125"/>
            <a:ext cx="1635300" cy="26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7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7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500" cy="4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  <a:highlight>
                  <a:schemeClr val="accent1"/>
                </a:highlight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6 Text w image - photo grid">
  <p:cSld name="CUSTOM_25_1_1_2_1_1_1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77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5019900" cy="57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9" name="Google Shape;549;p77"/>
          <p:cNvSpPr txBox="1">
            <a:spLocks noGrp="1"/>
          </p:cNvSpPr>
          <p:nvPr>
            <p:ph type="body" idx="1"/>
          </p:nvPr>
        </p:nvSpPr>
        <p:spPr>
          <a:xfrm>
            <a:off x="338325" y="1095900"/>
            <a:ext cx="5059200" cy="327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550" name="Google Shape;550;p77"/>
          <p:cNvSpPr>
            <a:spLocks noGrp="1"/>
          </p:cNvSpPr>
          <p:nvPr>
            <p:ph type="pic" idx="2"/>
          </p:nvPr>
        </p:nvSpPr>
        <p:spPr>
          <a:xfrm>
            <a:off x="7389923" y="-18975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77"/>
          <p:cNvSpPr>
            <a:spLocks noGrp="1"/>
          </p:cNvSpPr>
          <p:nvPr>
            <p:ph type="pic" idx="3"/>
          </p:nvPr>
        </p:nvSpPr>
        <p:spPr>
          <a:xfrm>
            <a:off x="5607371" y="-18975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77"/>
          <p:cNvSpPr>
            <a:spLocks noGrp="1"/>
          </p:cNvSpPr>
          <p:nvPr>
            <p:ph type="pic" idx="4"/>
          </p:nvPr>
        </p:nvSpPr>
        <p:spPr>
          <a:xfrm>
            <a:off x="7389923" y="1701850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77"/>
          <p:cNvSpPr>
            <a:spLocks noGrp="1"/>
          </p:cNvSpPr>
          <p:nvPr>
            <p:ph type="pic" idx="5"/>
          </p:nvPr>
        </p:nvSpPr>
        <p:spPr>
          <a:xfrm>
            <a:off x="5607371" y="1701850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77"/>
          <p:cNvSpPr>
            <a:spLocks noGrp="1"/>
          </p:cNvSpPr>
          <p:nvPr>
            <p:ph type="pic" idx="6"/>
          </p:nvPr>
        </p:nvSpPr>
        <p:spPr>
          <a:xfrm>
            <a:off x="7389923" y="3422675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77"/>
          <p:cNvSpPr>
            <a:spLocks noGrp="1"/>
          </p:cNvSpPr>
          <p:nvPr>
            <p:ph type="pic" idx="7"/>
          </p:nvPr>
        </p:nvSpPr>
        <p:spPr>
          <a:xfrm>
            <a:off x="5607371" y="3422675"/>
            <a:ext cx="1782600" cy="1720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7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7 Text w image - photo">
  <p:cSld name="CUSTOM_23_1_1_1_1_1_1_2_1_3_1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8"/>
          <p:cNvSpPr>
            <a:spLocks noGrp="1"/>
          </p:cNvSpPr>
          <p:nvPr>
            <p:ph type="pic" idx="2"/>
          </p:nvPr>
        </p:nvSpPr>
        <p:spPr>
          <a:xfrm>
            <a:off x="9225" y="-9225"/>
            <a:ext cx="9144000" cy="2429400"/>
          </a:xfrm>
          <a:prstGeom prst="rect">
            <a:avLst/>
          </a:prstGeom>
          <a:noFill/>
          <a:ln>
            <a:noFill/>
          </a:ln>
        </p:spPr>
      </p:sp>
      <p:sp>
        <p:nvSpPr>
          <p:cNvPr id="559" name="Google Shape;559;p78"/>
          <p:cNvSpPr txBox="1">
            <a:spLocks noGrp="1"/>
          </p:cNvSpPr>
          <p:nvPr>
            <p:ph type="title"/>
          </p:nvPr>
        </p:nvSpPr>
        <p:spPr>
          <a:xfrm>
            <a:off x="722550" y="1725450"/>
            <a:ext cx="7671600" cy="86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75" tIns="228600" rIns="228600" bIns="2286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78"/>
          <p:cNvSpPr txBox="1">
            <a:spLocks noGrp="1"/>
          </p:cNvSpPr>
          <p:nvPr>
            <p:ph type="body" idx="1"/>
          </p:nvPr>
        </p:nvSpPr>
        <p:spPr>
          <a:xfrm>
            <a:off x="917225" y="2585550"/>
            <a:ext cx="7113900" cy="178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Stats and data options →">
  <p:cSld name="CUSTOM_23_1_1_1_1_2_1_1_1_1_1_1_1_1_1_2_1">
    <p:bg>
      <p:bgPr>
        <a:solidFill>
          <a:schemeClr val="accent5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9"/>
          <p:cNvSpPr txBox="1"/>
          <p:nvPr/>
        </p:nvSpPr>
        <p:spPr>
          <a:xfrm>
            <a:off x="2411725" y="-145"/>
            <a:ext cx="62883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Stats and data</a:t>
            </a:r>
            <a:endParaRPr sz="7200" b="1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564" name="Google Shape;564;p79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79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1 Stats - 3 stats">
  <p:cSld name="CUSTOM_25_2"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0"/>
          <p:cNvSpPr txBox="1">
            <a:spLocks noGrp="1"/>
          </p:cNvSpPr>
          <p:nvPr>
            <p:ph type="body" idx="1"/>
          </p:nvPr>
        </p:nvSpPr>
        <p:spPr>
          <a:xfrm>
            <a:off x="334900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9pPr>
          </a:lstStyle>
          <a:p>
            <a:endParaRPr/>
          </a:p>
        </p:txBody>
      </p:sp>
      <p:sp>
        <p:nvSpPr>
          <p:cNvPr id="568" name="Google Shape;568;p80"/>
          <p:cNvSpPr txBox="1">
            <a:spLocks noGrp="1"/>
          </p:cNvSpPr>
          <p:nvPr>
            <p:ph type="body" idx="2"/>
          </p:nvPr>
        </p:nvSpPr>
        <p:spPr>
          <a:xfrm>
            <a:off x="3353200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9pPr>
          </a:lstStyle>
          <a:p>
            <a:endParaRPr/>
          </a:p>
        </p:txBody>
      </p:sp>
      <p:sp>
        <p:nvSpPr>
          <p:cNvPr id="569" name="Google Shape;569;p80"/>
          <p:cNvSpPr txBox="1">
            <a:spLocks noGrp="1"/>
          </p:cNvSpPr>
          <p:nvPr>
            <p:ph type="body" idx="3"/>
          </p:nvPr>
        </p:nvSpPr>
        <p:spPr>
          <a:xfrm>
            <a:off x="6381025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 b="1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 b="1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 b="1"/>
            </a:lvl9pPr>
          </a:lstStyle>
          <a:p>
            <a:endParaRPr/>
          </a:p>
        </p:txBody>
      </p:sp>
      <p:sp>
        <p:nvSpPr>
          <p:cNvPr id="570" name="Google Shape;570;p80"/>
          <p:cNvSpPr txBox="1">
            <a:spLocks noGrp="1"/>
          </p:cNvSpPr>
          <p:nvPr>
            <p:ph type="title"/>
          </p:nvPr>
        </p:nvSpPr>
        <p:spPr>
          <a:xfrm>
            <a:off x="351100" y="1272954"/>
            <a:ext cx="2414100" cy="130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title" idx="4"/>
          </p:nvPr>
        </p:nvSpPr>
        <p:spPr>
          <a:xfrm>
            <a:off x="3353200" y="1272954"/>
            <a:ext cx="2414100" cy="130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572" name="Google Shape;572;p80"/>
          <p:cNvSpPr txBox="1">
            <a:spLocks noGrp="1"/>
          </p:cNvSpPr>
          <p:nvPr>
            <p:ph type="title" idx="5"/>
          </p:nvPr>
        </p:nvSpPr>
        <p:spPr>
          <a:xfrm>
            <a:off x="6381025" y="1272954"/>
            <a:ext cx="2414100" cy="130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573" name="Google Shape;573;p8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80"/>
          <p:cNvSpPr txBox="1">
            <a:spLocks noGrp="1"/>
          </p:cNvSpPr>
          <p:nvPr>
            <p:ph type="body" idx="6"/>
          </p:nvPr>
        </p:nvSpPr>
        <p:spPr>
          <a:xfrm>
            <a:off x="346575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76" name="Google Shape;576;p80"/>
          <p:cNvSpPr txBox="1">
            <a:spLocks noGrp="1"/>
          </p:cNvSpPr>
          <p:nvPr>
            <p:ph type="body" idx="7"/>
          </p:nvPr>
        </p:nvSpPr>
        <p:spPr>
          <a:xfrm>
            <a:off x="3353200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77" name="Google Shape;577;p80"/>
          <p:cNvSpPr txBox="1">
            <a:spLocks noGrp="1"/>
          </p:cNvSpPr>
          <p:nvPr>
            <p:ph type="body" idx="8"/>
          </p:nvPr>
        </p:nvSpPr>
        <p:spPr>
          <a:xfrm>
            <a:off x="6392700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78" name="Google Shape;578;p80"/>
          <p:cNvSpPr txBox="1">
            <a:spLocks noGrp="1"/>
          </p:cNvSpPr>
          <p:nvPr>
            <p:ph type="title" idx="9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1 Stats - 3 stats">
  <p:cSld name="CUSTOM_25_2_2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1"/>
          <p:cNvSpPr txBox="1">
            <a:spLocks noGrp="1"/>
          </p:cNvSpPr>
          <p:nvPr>
            <p:ph type="body" idx="1"/>
          </p:nvPr>
        </p:nvSpPr>
        <p:spPr>
          <a:xfrm>
            <a:off x="334900" y="2575550"/>
            <a:ext cx="2414100" cy="6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1" name="Google Shape;581;p81"/>
          <p:cNvSpPr txBox="1">
            <a:spLocks noGrp="1"/>
          </p:cNvSpPr>
          <p:nvPr>
            <p:ph type="body" idx="2"/>
          </p:nvPr>
        </p:nvSpPr>
        <p:spPr>
          <a:xfrm>
            <a:off x="3353200" y="2575550"/>
            <a:ext cx="2414100" cy="6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2" name="Google Shape;582;p81"/>
          <p:cNvSpPr txBox="1">
            <a:spLocks noGrp="1"/>
          </p:cNvSpPr>
          <p:nvPr>
            <p:ph type="body" idx="3"/>
          </p:nvPr>
        </p:nvSpPr>
        <p:spPr>
          <a:xfrm>
            <a:off x="6390550" y="2575550"/>
            <a:ext cx="2414100" cy="6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400"/>
              </a:spcBef>
              <a:spcAft>
                <a:spcPts val="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83" name="Google Shape;583;p81"/>
          <p:cNvSpPr txBox="1">
            <a:spLocks noGrp="1"/>
          </p:cNvSpPr>
          <p:nvPr>
            <p:ph type="title"/>
          </p:nvPr>
        </p:nvSpPr>
        <p:spPr>
          <a:xfrm>
            <a:off x="351100" y="1095900"/>
            <a:ext cx="2414100" cy="148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84" name="Google Shape;584;p81"/>
          <p:cNvSpPr txBox="1">
            <a:spLocks noGrp="1"/>
          </p:cNvSpPr>
          <p:nvPr>
            <p:ph type="title" idx="4"/>
          </p:nvPr>
        </p:nvSpPr>
        <p:spPr>
          <a:xfrm>
            <a:off x="3353200" y="1095900"/>
            <a:ext cx="2414100" cy="148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85" name="Google Shape;585;p81"/>
          <p:cNvSpPr txBox="1">
            <a:spLocks noGrp="1"/>
          </p:cNvSpPr>
          <p:nvPr>
            <p:ph type="title" idx="5"/>
          </p:nvPr>
        </p:nvSpPr>
        <p:spPr>
          <a:xfrm>
            <a:off x="6390550" y="1095900"/>
            <a:ext cx="2414100" cy="148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86" name="Google Shape;586;p81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81"/>
          <p:cNvSpPr txBox="1">
            <a:spLocks noGrp="1"/>
          </p:cNvSpPr>
          <p:nvPr>
            <p:ph type="subTitle" idx="6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588" name="Google Shape;588;p81"/>
          <p:cNvSpPr txBox="1">
            <a:spLocks noGrp="1"/>
          </p:cNvSpPr>
          <p:nvPr>
            <p:ph type="title" idx="7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1 Stats - 6 stats">
  <p:cSld name="CUSTOM_23_1_1_1_1_1_1_1_1_1_1_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82"/>
          <p:cNvSpPr txBox="1">
            <a:spLocks noGrp="1"/>
          </p:cNvSpPr>
          <p:nvPr>
            <p:ph type="body" idx="1"/>
          </p:nvPr>
        </p:nvSpPr>
        <p:spPr>
          <a:xfrm>
            <a:off x="344425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1" name="Google Shape;591;p82"/>
          <p:cNvSpPr txBox="1">
            <a:spLocks noGrp="1"/>
          </p:cNvSpPr>
          <p:nvPr>
            <p:ph type="body" idx="2"/>
          </p:nvPr>
        </p:nvSpPr>
        <p:spPr>
          <a:xfrm>
            <a:off x="3362725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2" name="Google Shape;592;p82"/>
          <p:cNvSpPr txBox="1">
            <a:spLocks noGrp="1"/>
          </p:cNvSpPr>
          <p:nvPr>
            <p:ph type="body" idx="3"/>
          </p:nvPr>
        </p:nvSpPr>
        <p:spPr>
          <a:xfrm>
            <a:off x="6390550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3" name="Google Shape;593;p82"/>
          <p:cNvSpPr txBox="1">
            <a:spLocks noGrp="1"/>
          </p:cNvSpPr>
          <p:nvPr>
            <p:ph type="title"/>
          </p:nvPr>
        </p:nvSpPr>
        <p:spPr>
          <a:xfrm>
            <a:off x="360625" y="892300"/>
            <a:ext cx="2414100" cy="110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4" name="Google Shape;594;p82"/>
          <p:cNvSpPr txBox="1">
            <a:spLocks noGrp="1"/>
          </p:cNvSpPr>
          <p:nvPr>
            <p:ph type="title" idx="4"/>
          </p:nvPr>
        </p:nvSpPr>
        <p:spPr>
          <a:xfrm>
            <a:off x="3362725" y="892300"/>
            <a:ext cx="2414100" cy="110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5" name="Google Shape;595;p82"/>
          <p:cNvSpPr txBox="1">
            <a:spLocks noGrp="1"/>
          </p:cNvSpPr>
          <p:nvPr>
            <p:ph type="title" idx="5"/>
          </p:nvPr>
        </p:nvSpPr>
        <p:spPr>
          <a:xfrm>
            <a:off x="6390550" y="892300"/>
            <a:ext cx="2414100" cy="1105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6" name="Google Shape;596;p82"/>
          <p:cNvSpPr txBox="1">
            <a:spLocks noGrp="1"/>
          </p:cNvSpPr>
          <p:nvPr>
            <p:ph type="body" idx="6"/>
          </p:nvPr>
        </p:nvSpPr>
        <p:spPr>
          <a:xfrm>
            <a:off x="344425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7" name="Google Shape;597;p82"/>
          <p:cNvSpPr txBox="1">
            <a:spLocks noGrp="1"/>
          </p:cNvSpPr>
          <p:nvPr>
            <p:ph type="body" idx="7"/>
          </p:nvPr>
        </p:nvSpPr>
        <p:spPr>
          <a:xfrm>
            <a:off x="3362725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8" name="Google Shape;598;p82"/>
          <p:cNvSpPr txBox="1">
            <a:spLocks noGrp="1"/>
          </p:cNvSpPr>
          <p:nvPr>
            <p:ph type="body" idx="8"/>
          </p:nvPr>
        </p:nvSpPr>
        <p:spPr>
          <a:xfrm>
            <a:off x="6390550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9" name="Google Shape;599;p82"/>
          <p:cNvSpPr txBox="1">
            <a:spLocks noGrp="1"/>
          </p:cNvSpPr>
          <p:nvPr>
            <p:ph type="title" idx="9"/>
          </p:nvPr>
        </p:nvSpPr>
        <p:spPr>
          <a:xfrm>
            <a:off x="360625" y="2585450"/>
            <a:ext cx="2414100" cy="9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0" name="Google Shape;600;p82"/>
          <p:cNvSpPr txBox="1">
            <a:spLocks noGrp="1"/>
          </p:cNvSpPr>
          <p:nvPr>
            <p:ph type="title" idx="13"/>
          </p:nvPr>
        </p:nvSpPr>
        <p:spPr>
          <a:xfrm>
            <a:off x="3362725" y="2585450"/>
            <a:ext cx="2414100" cy="9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1" name="Google Shape;601;p82"/>
          <p:cNvSpPr txBox="1">
            <a:spLocks noGrp="1"/>
          </p:cNvSpPr>
          <p:nvPr>
            <p:ph type="title" idx="14"/>
          </p:nvPr>
        </p:nvSpPr>
        <p:spPr>
          <a:xfrm>
            <a:off x="6390550" y="2585450"/>
            <a:ext cx="2414100" cy="9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2" name="Google Shape;602;p8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82"/>
          <p:cNvSpPr txBox="1">
            <a:spLocks noGrp="1"/>
          </p:cNvSpPr>
          <p:nvPr>
            <p:ph type="title" idx="15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1 Stats - 6 stats">
  <p:cSld name="CUSTOM_23_1_1_1_1_1_1_1_1_1_1_1_1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06" name="Google Shape;606;p8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607" name="Google Shape;607;p83"/>
          <p:cNvSpPr txBox="1">
            <a:spLocks noGrp="1"/>
          </p:cNvSpPr>
          <p:nvPr>
            <p:ph type="subTitle" idx="1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08" name="Google Shape;608;p83"/>
          <p:cNvSpPr txBox="1">
            <a:spLocks noGrp="1"/>
          </p:cNvSpPr>
          <p:nvPr>
            <p:ph type="body" idx="2"/>
          </p:nvPr>
        </p:nvSpPr>
        <p:spPr>
          <a:xfrm>
            <a:off x="344425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9" name="Google Shape;609;p83"/>
          <p:cNvSpPr txBox="1">
            <a:spLocks noGrp="1"/>
          </p:cNvSpPr>
          <p:nvPr>
            <p:ph type="body" idx="3"/>
          </p:nvPr>
        </p:nvSpPr>
        <p:spPr>
          <a:xfrm>
            <a:off x="3362725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0" name="Google Shape;610;p83"/>
          <p:cNvSpPr txBox="1">
            <a:spLocks noGrp="1"/>
          </p:cNvSpPr>
          <p:nvPr>
            <p:ph type="body" idx="4"/>
          </p:nvPr>
        </p:nvSpPr>
        <p:spPr>
          <a:xfrm>
            <a:off x="6390550" y="2111175"/>
            <a:ext cx="24141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1" name="Google Shape;611;p83"/>
          <p:cNvSpPr txBox="1">
            <a:spLocks noGrp="1"/>
          </p:cNvSpPr>
          <p:nvPr>
            <p:ph type="title" idx="5"/>
          </p:nvPr>
        </p:nvSpPr>
        <p:spPr>
          <a:xfrm>
            <a:off x="360625" y="1026688"/>
            <a:ext cx="2414100" cy="971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12" name="Google Shape;612;p83"/>
          <p:cNvSpPr txBox="1">
            <a:spLocks noGrp="1"/>
          </p:cNvSpPr>
          <p:nvPr>
            <p:ph type="title" idx="6"/>
          </p:nvPr>
        </p:nvSpPr>
        <p:spPr>
          <a:xfrm>
            <a:off x="3362725" y="1026688"/>
            <a:ext cx="2414100" cy="971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13" name="Google Shape;613;p83"/>
          <p:cNvSpPr txBox="1">
            <a:spLocks noGrp="1"/>
          </p:cNvSpPr>
          <p:nvPr>
            <p:ph type="title" idx="7"/>
          </p:nvPr>
        </p:nvSpPr>
        <p:spPr>
          <a:xfrm>
            <a:off x="6390550" y="1026688"/>
            <a:ext cx="2414100" cy="971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14" name="Google Shape;614;p83"/>
          <p:cNvSpPr txBox="1">
            <a:spLocks noGrp="1"/>
          </p:cNvSpPr>
          <p:nvPr>
            <p:ph type="body" idx="8"/>
          </p:nvPr>
        </p:nvSpPr>
        <p:spPr>
          <a:xfrm>
            <a:off x="344425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5" name="Google Shape;615;p83"/>
          <p:cNvSpPr txBox="1">
            <a:spLocks noGrp="1"/>
          </p:cNvSpPr>
          <p:nvPr>
            <p:ph type="body" idx="9"/>
          </p:nvPr>
        </p:nvSpPr>
        <p:spPr>
          <a:xfrm>
            <a:off x="3362725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6" name="Google Shape;616;p83"/>
          <p:cNvSpPr txBox="1">
            <a:spLocks noGrp="1"/>
          </p:cNvSpPr>
          <p:nvPr>
            <p:ph type="body" idx="13"/>
          </p:nvPr>
        </p:nvSpPr>
        <p:spPr>
          <a:xfrm>
            <a:off x="6390550" y="3708500"/>
            <a:ext cx="2414100" cy="6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7" name="Google Shape;617;p83"/>
          <p:cNvSpPr txBox="1">
            <a:spLocks noGrp="1"/>
          </p:cNvSpPr>
          <p:nvPr>
            <p:ph type="title" idx="14"/>
          </p:nvPr>
        </p:nvSpPr>
        <p:spPr>
          <a:xfrm>
            <a:off x="360625" y="2533650"/>
            <a:ext cx="2414100" cy="104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18" name="Google Shape;618;p83"/>
          <p:cNvSpPr txBox="1">
            <a:spLocks noGrp="1"/>
          </p:cNvSpPr>
          <p:nvPr>
            <p:ph type="title" idx="15"/>
          </p:nvPr>
        </p:nvSpPr>
        <p:spPr>
          <a:xfrm>
            <a:off x="3362725" y="2533650"/>
            <a:ext cx="2414100" cy="104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19" name="Google Shape;619;p83"/>
          <p:cNvSpPr txBox="1">
            <a:spLocks noGrp="1"/>
          </p:cNvSpPr>
          <p:nvPr>
            <p:ph type="title" idx="16"/>
          </p:nvPr>
        </p:nvSpPr>
        <p:spPr>
          <a:xfrm>
            <a:off x="6390550" y="2533650"/>
            <a:ext cx="2414100" cy="104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3 stats, gold">
  <p:cSld name="CUSTOM_25_1_1">
    <p:bg>
      <p:bgPr>
        <a:solidFill>
          <a:schemeClr val="accent1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84"/>
          <p:cNvSpPr/>
          <p:nvPr/>
        </p:nvSpPr>
        <p:spPr>
          <a:xfrm>
            <a:off x="338325" y="18834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84"/>
          <p:cNvSpPr txBox="1">
            <a:spLocks noGrp="1"/>
          </p:cNvSpPr>
          <p:nvPr>
            <p:ph type="title"/>
          </p:nvPr>
        </p:nvSpPr>
        <p:spPr>
          <a:xfrm>
            <a:off x="513100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3" name="Google Shape;623;p84"/>
          <p:cNvSpPr txBox="1">
            <a:spLocks noGrp="1"/>
          </p:cNvSpPr>
          <p:nvPr>
            <p:ph type="body" idx="1"/>
          </p:nvPr>
        </p:nvSpPr>
        <p:spPr>
          <a:xfrm>
            <a:off x="522625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24" name="Google Shape;624;p84"/>
          <p:cNvSpPr/>
          <p:nvPr/>
        </p:nvSpPr>
        <p:spPr>
          <a:xfrm>
            <a:off x="3364950" y="18697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84"/>
          <p:cNvSpPr txBox="1">
            <a:spLocks noGrp="1"/>
          </p:cNvSpPr>
          <p:nvPr>
            <p:ph type="title" idx="2"/>
          </p:nvPr>
        </p:nvSpPr>
        <p:spPr>
          <a:xfrm>
            <a:off x="3524075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6" name="Google Shape;626;p84"/>
          <p:cNvSpPr txBox="1">
            <a:spLocks noGrp="1"/>
          </p:cNvSpPr>
          <p:nvPr>
            <p:ph type="body" idx="3"/>
          </p:nvPr>
        </p:nvSpPr>
        <p:spPr>
          <a:xfrm>
            <a:off x="3533600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27" name="Google Shape;627;p84"/>
          <p:cNvSpPr/>
          <p:nvPr/>
        </p:nvSpPr>
        <p:spPr>
          <a:xfrm>
            <a:off x="6391575" y="18697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84"/>
          <p:cNvSpPr txBox="1">
            <a:spLocks noGrp="1"/>
          </p:cNvSpPr>
          <p:nvPr>
            <p:ph type="title" idx="4"/>
          </p:nvPr>
        </p:nvSpPr>
        <p:spPr>
          <a:xfrm>
            <a:off x="6554975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29" name="Google Shape;629;p84"/>
          <p:cNvSpPr txBox="1">
            <a:spLocks noGrp="1"/>
          </p:cNvSpPr>
          <p:nvPr>
            <p:ph type="body" idx="5"/>
          </p:nvPr>
        </p:nvSpPr>
        <p:spPr>
          <a:xfrm>
            <a:off x="6554975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30" name="Google Shape;630;p8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84"/>
          <p:cNvSpPr txBox="1">
            <a:spLocks noGrp="1"/>
          </p:cNvSpPr>
          <p:nvPr>
            <p:ph type="title" idx="6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633" name="Google Shape;633;p84"/>
          <p:cNvSpPr txBox="1">
            <a:spLocks noGrp="1"/>
          </p:cNvSpPr>
          <p:nvPr>
            <p:ph type="subTitle" idx="7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3 stats, black">
  <p:cSld name="CUSTOM_25_1_1_3">
    <p:bg>
      <p:bgPr>
        <a:solidFill>
          <a:schemeClr val="dk1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8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85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638" name="Google Shape;638;p85"/>
          <p:cNvSpPr txBox="1">
            <a:spLocks noGrp="1"/>
          </p:cNvSpPr>
          <p:nvPr>
            <p:ph type="subTitle" idx="1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accent1"/>
                </a:highlight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highlight>
                  <a:schemeClr val="accent1"/>
                </a:highlight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>
                <a:highlight>
                  <a:schemeClr val="accent1"/>
                </a:highlight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>
                <a:highlight>
                  <a:schemeClr val="accent1"/>
                </a:highlight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>
                <a:highlight>
                  <a:schemeClr val="accent1"/>
                </a:highlight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highlight>
                  <a:schemeClr val="accent1"/>
                </a:highlight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highlight>
                  <a:schemeClr val="accent1"/>
                </a:highlight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highlight>
                  <a:schemeClr val="accent1"/>
                </a:highlight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None/>
              <a:defRPr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639" name="Google Shape;639;p85"/>
          <p:cNvSpPr/>
          <p:nvPr/>
        </p:nvSpPr>
        <p:spPr>
          <a:xfrm>
            <a:off x="338325" y="18834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85"/>
          <p:cNvSpPr txBox="1">
            <a:spLocks noGrp="1"/>
          </p:cNvSpPr>
          <p:nvPr>
            <p:ph type="title" idx="2"/>
          </p:nvPr>
        </p:nvSpPr>
        <p:spPr>
          <a:xfrm>
            <a:off x="513100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1" name="Google Shape;641;p85"/>
          <p:cNvSpPr txBox="1">
            <a:spLocks noGrp="1"/>
          </p:cNvSpPr>
          <p:nvPr>
            <p:ph type="body" idx="3"/>
          </p:nvPr>
        </p:nvSpPr>
        <p:spPr>
          <a:xfrm>
            <a:off x="522625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2" name="Google Shape;642;p85"/>
          <p:cNvSpPr/>
          <p:nvPr/>
        </p:nvSpPr>
        <p:spPr>
          <a:xfrm>
            <a:off x="3364950" y="18697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85"/>
          <p:cNvSpPr txBox="1">
            <a:spLocks noGrp="1"/>
          </p:cNvSpPr>
          <p:nvPr>
            <p:ph type="title" idx="4"/>
          </p:nvPr>
        </p:nvSpPr>
        <p:spPr>
          <a:xfrm>
            <a:off x="3524075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4" name="Google Shape;644;p85"/>
          <p:cNvSpPr txBox="1">
            <a:spLocks noGrp="1"/>
          </p:cNvSpPr>
          <p:nvPr>
            <p:ph type="body" idx="5"/>
          </p:nvPr>
        </p:nvSpPr>
        <p:spPr>
          <a:xfrm>
            <a:off x="3533600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45" name="Google Shape;645;p85"/>
          <p:cNvSpPr/>
          <p:nvPr/>
        </p:nvSpPr>
        <p:spPr>
          <a:xfrm>
            <a:off x="6391575" y="186975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6"/>
          </p:nvPr>
        </p:nvSpPr>
        <p:spPr>
          <a:xfrm>
            <a:off x="6554975" y="199912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7" name="Google Shape;647;p85"/>
          <p:cNvSpPr txBox="1">
            <a:spLocks noGrp="1"/>
          </p:cNvSpPr>
          <p:nvPr>
            <p:ph type="body" idx="7"/>
          </p:nvPr>
        </p:nvSpPr>
        <p:spPr>
          <a:xfrm>
            <a:off x="6554975" y="249117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4 stats, gold">
  <p:cSld name="CUSTOM_25_1_1_4">
    <p:bg>
      <p:bgPr>
        <a:solidFill>
          <a:schemeClr val="accent1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86"/>
          <p:cNvSpPr/>
          <p:nvPr/>
        </p:nvSpPr>
        <p:spPr>
          <a:xfrm>
            <a:off x="344450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86"/>
          <p:cNvSpPr txBox="1">
            <a:spLocks noGrp="1"/>
          </p:cNvSpPr>
          <p:nvPr>
            <p:ph type="title"/>
          </p:nvPr>
        </p:nvSpPr>
        <p:spPr>
          <a:xfrm>
            <a:off x="485368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1" name="Google Shape;651;p86"/>
          <p:cNvSpPr txBox="1">
            <a:spLocks noGrp="1"/>
          </p:cNvSpPr>
          <p:nvPr>
            <p:ph type="body" idx="1"/>
          </p:nvPr>
        </p:nvSpPr>
        <p:spPr>
          <a:xfrm>
            <a:off x="485368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2" name="Google Shape;652;p86"/>
          <p:cNvSpPr/>
          <p:nvPr/>
        </p:nvSpPr>
        <p:spPr>
          <a:xfrm>
            <a:off x="2495442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86"/>
          <p:cNvSpPr txBox="1">
            <a:spLocks noGrp="1"/>
          </p:cNvSpPr>
          <p:nvPr>
            <p:ph type="title" idx="2"/>
          </p:nvPr>
        </p:nvSpPr>
        <p:spPr>
          <a:xfrm>
            <a:off x="2636468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4" name="Google Shape;654;p86"/>
          <p:cNvSpPr txBox="1">
            <a:spLocks noGrp="1"/>
          </p:cNvSpPr>
          <p:nvPr>
            <p:ph type="body" idx="3"/>
          </p:nvPr>
        </p:nvSpPr>
        <p:spPr>
          <a:xfrm>
            <a:off x="2636468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5" name="Google Shape;655;p86"/>
          <p:cNvSpPr/>
          <p:nvPr/>
        </p:nvSpPr>
        <p:spPr>
          <a:xfrm>
            <a:off x="4646433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86"/>
          <p:cNvSpPr txBox="1">
            <a:spLocks noGrp="1"/>
          </p:cNvSpPr>
          <p:nvPr>
            <p:ph type="title" idx="4"/>
          </p:nvPr>
        </p:nvSpPr>
        <p:spPr>
          <a:xfrm>
            <a:off x="4777693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7" name="Google Shape;657;p86"/>
          <p:cNvSpPr txBox="1">
            <a:spLocks noGrp="1"/>
          </p:cNvSpPr>
          <p:nvPr>
            <p:ph type="body" idx="5"/>
          </p:nvPr>
        </p:nvSpPr>
        <p:spPr>
          <a:xfrm>
            <a:off x="4777693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58" name="Google Shape;658;p86"/>
          <p:cNvSpPr/>
          <p:nvPr/>
        </p:nvSpPr>
        <p:spPr>
          <a:xfrm>
            <a:off x="6797425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86"/>
          <p:cNvSpPr txBox="1">
            <a:spLocks noGrp="1"/>
          </p:cNvSpPr>
          <p:nvPr>
            <p:ph type="title" idx="6"/>
          </p:nvPr>
        </p:nvSpPr>
        <p:spPr>
          <a:xfrm>
            <a:off x="6938343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0" name="Google Shape;660;p86"/>
          <p:cNvSpPr txBox="1">
            <a:spLocks noGrp="1"/>
          </p:cNvSpPr>
          <p:nvPr>
            <p:ph type="body" idx="7"/>
          </p:nvPr>
        </p:nvSpPr>
        <p:spPr>
          <a:xfrm>
            <a:off x="6938343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1" name="Google Shape;661;p8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86"/>
          <p:cNvSpPr txBox="1">
            <a:spLocks noGrp="1"/>
          </p:cNvSpPr>
          <p:nvPr>
            <p:ph type="title" idx="8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664" name="Google Shape;664;p86"/>
          <p:cNvSpPr txBox="1">
            <a:spLocks noGrp="1"/>
          </p:cNvSpPr>
          <p:nvPr>
            <p:ph type="subTitle" idx="9"/>
          </p:nvPr>
        </p:nvSpPr>
        <p:spPr>
          <a:xfrm>
            <a:off x="335763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4 stats, black">
  <p:cSld name="CUSTOM_25_1_1_3_1">
    <p:bg>
      <p:bgPr>
        <a:solidFill>
          <a:schemeClr val="dk1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8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87"/>
          <p:cNvSpPr txBox="1">
            <a:spLocks noGrp="1"/>
          </p:cNvSpPr>
          <p:nvPr>
            <p:ph type="title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96"/>
              <a:buNone/>
              <a:defRPr sz="2796" u="sng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9" name="Google Shape;669;p87"/>
          <p:cNvSpPr txBox="1">
            <a:spLocks noGrp="1"/>
          </p:cNvSpPr>
          <p:nvPr>
            <p:ph type="subTitle" idx="1"/>
          </p:nvPr>
        </p:nvSpPr>
        <p:spPr>
          <a:xfrm>
            <a:off x="335763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1"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0" name="Google Shape;670;p87"/>
          <p:cNvSpPr/>
          <p:nvPr/>
        </p:nvSpPr>
        <p:spPr>
          <a:xfrm>
            <a:off x="344450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87"/>
          <p:cNvSpPr txBox="1">
            <a:spLocks noGrp="1"/>
          </p:cNvSpPr>
          <p:nvPr>
            <p:ph type="title" idx="2"/>
          </p:nvPr>
        </p:nvSpPr>
        <p:spPr>
          <a:xfrm>
            <a:off x="485368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2" name="Google Shape;672;p87"/>
          <p:cNvSpPr txBox="1">
            <a:spLocks noGrp="1"/>
          </p:cNvSpPr>
          <p:nvPr>
            <p:ph type="body" idx="3"/>
          </p:nvPr>
        </p:nvSpPr>
        <p:spPr>
          <a:xfrm>
            <a:off x="485368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3" name="Google Shape;673;p87"/>
          <p:cNvSpPr/>
          <p:nvPr/>
        </p:nvSpPr>
        <p:spPr>
          <a:xfrm>
            <a:off x="2495442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87"/>
          <p:cNvSpPr txBox="1">
            <a:spLocks noGrp="1"/>
          </p:cNvSpPr>
          <p:nvPr>
            <p:ph type="title" idx="4"/>
          </p:nvPr>
        </p:nvSpPr>
        <p:spPr>
          <a:xfrm>
            <a:off x="2636468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5" name="Google Shape;675;p87"/>
          <p:cNvSpPr txBox="1">
            <a:spLocks noGrp="1"/>
          </p:cNvSpPr>
          <p:nvPr>
            <p:ph type="body" idx="5"/>
          </p:nvPr>
        </p:nvSpPr>
        <p:spPr>
          <a:xfrm>
            <a:off x="2636468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6" name="Google Shape;676;p87"/>
          <p:cNvSpPr/>
          <p:nvPr/>
        </p:nvSpPr>
        <p:spPr>
          <a:xfrm>
            <a:off x="4646433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87"/>
          <p:cNvSpPr txBox="1">
            <a:spLocks noGrp="1"/>
          </p:cNvSpPr>
          <p:nvPr>
            <p:ph type="title" idx="6"/>
          </p:nvPr>
        </p:nvSpPr>
        <p:spPr>
          <a:xfrm>
            <a:off x="4777693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8" name="Google Shape;678;p87"/>
          <p:cNvSpPr txBox="1">
            <a:spLocks noGrp="1"/>
          </p:cNvSpPr>
          <p:nvPr>
            <p:ph type="body" idx="7"/>
          </p:nvPr>
        </p:nvSpPr>
        <p:spPr>
          <a:xfrm>
            <a:off x="4777693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9" name="Google Shape;679;p87"/>
          <p:cNvSpPr/>
          <p:nvPr/>
        </p:nvSpPr>
        <p:spPr>
          <a:xfrm>
            <a:off x="6797425" y="1867476"/>
            <a:ext cx="19935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87"/>
          <p:cNvSpPr txBox="1">
            <a:spLocks noGrp="1"/>
          </p:cNvSpPr>
          <p:nvPr>
            <p:ph type="title" idx="8"/>
          </p:nvPr>
        </p:nvSpPr>
        <p:spPr>
          <a:xfrm>
            <a:off x="6938343" y="1996851"/>
            <a:ext cx="17265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1" name="Google Shape;681;p87"/>
          <p:cNvSpPr txBox="1">
            <a:spLocks noGrp="1"/>
          </p:cNvSpPr>
          <p:nvPr>
            <p:ph type="body" idx="9"/>
          </p:nvPr>
        </p:nvSpPr>
        <p:spPr>
          <a:xfrm>
            <a:off x="6938343" y="2488901"/>
            <a:ext cx="17265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6 stats, gold">
  <p:cSld name="CUSTOM_25_1_1_5">
    <p:bg>
      <p:bgPr>
        <a:solidFill>
          <a:schemeClr val="accent1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88"/>
          <p:cNvSpPr txBox="1">
            <a:spLocks noGrp="1"/>
          </p:cNvSpPr>
          <p:nvPr>
            <p:ph type="title"/>
          </p:nvPr>
        </p:nvSpPr>
        <p:spPr>
          <a:xfrm>
            <a:off x="33617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685" name="Google Shape;685;p88"/>
          <p:cNvSpPr txBox="1">
            <a:spLocks noGrp="1"/>
          </p:cNvSpPr>
          <p:nvPr>
            <p:ph type="subTitle" idx="1"/>
          </p:nvPr>
        </p:nvSpPr>
        <p:spPr>
          <a:xfrm>
            <a:off x="33575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86" name="Google Shape;686;p88"/>
          <p:cNvSpPr/>
          <p:nvPr/>
        </p:nvSpPr>
        <p:spPr>
          <a:xfrm>
            <a:off x="338325" y="11858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88"/>
          <p:cNvSpPr txBox="1">
            <a:spLocks noGrp="1"/>
          </p:cNvSpPr>
          <p:nvPr>
            <p:ph type="title" idx="2"/>
          </p:nvPr>
        </p:nvSpPr>
        <p:spPr>
          <a:xfrm>
            <a:off x="513100" y="1301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8" name="Google Shape;688;p88"/>
          <p:cNvSpPr txBox="1">
            <a:spLocks noGrp="1"/>
          </p:cNvSpPr>
          <p:nvPr>
            <p:ph type="body" idx="3"/>
          </p:nvPr>
        </p:nvSpPr>
        <p:spPr>
          <a:xfrm>
            <a:off x="522625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9" name="Google Shape;689;p88"/>
          <p:cNvSpPr/>
          <p:nvPr/>
        </p:nvSpPr>
        <p:spPr>
          <a:xfrm>
            <a:off x="3364950" y="1172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88"/>
          <p:cNvSpPr txBox="1">
            <a:spLocks noGrp="1"/>
          </p:cNvSpPr>
          <p:nvPr>
            <p:ph type="title" idx="4"/>
          </p:nvPr>
        </p:nvSpPr>
        <p:spPr>
          <a:xfrm>
            <a:off x="3524075" y="1301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91" name="Google Shape;691;p88"/>
          <p:cNvSpPr txBox="1">
            <a:spLocks noGrp="1"/>
          </p:cNvSpPr>
          <p:nvPr>
            <p:ph type="body" idx="5"/>
          </p:nvPr>
        </p:nvSpPr>
        <p:spPr>
          <a:xfrm>
            <a:off x="3533600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2" name="Google Shape;692;p88"/>
          <p:cNvSpPr/>
          <p:nvPr/>
        </p:nvSpPr>
        <p:spPr>
          <a:xfrm>
            <a:off x="6391575" y="1172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88"/>
          <p:cNvSpPr txBox="1">
            <a:spLocks noGrp="1"/>
          </p:cNvSpPr>
          <p:nvPr>
            <p:ph type="title" idx="6"/>
          </p:nvPr>
        </p:nvSpPr>
        <p:spPr>
          <a:xfrm>
            <a:off x="6554975" y="1301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94" name="Google Shape;694;p88"/>
          <p:cNvSpPr txBox="1">
            <a:spLocks noGrp="1"/>
          </p:cNvSpPr>
          <p:nvPr>
            <p:ph type="body" idx="7"/>
          </p:nvPr>
        </p:nvSpPr>
        <p:spPr>
          <a:xfrm>
            <a:off x="6554975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5" name="Google Shape;695;p88"/>
          <p:cNvSpPr/>
          <p:nvPr/>
        </p:nvSpPr>
        <p:spPr>
          <a:xfrm>
            <a:off x="338325" y="29698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88"/>
          <p:cNvSpPr txBox="1">
            <a:spLocks noGrp="1"/>
          </p:cNvSpPr>
          <p:nvPr>
            <p:ph type="title" idx="8"/>
          </p:nvPr>
        </p:nvSpPr>
        <p:spPr>
          <a:xfrm>
            <a:off x="513100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97" name="Google Shape;697;p88"/>
          <p:cNvSpPr txBox="1">
            <a:spLocks noGrp="1"/>
          </p:cNvSpPr>
          <p:nvPr>
            <p:ph type="body" idx="9"/>
          </p:nvPr>
        </p:nvSpPr>
        <p:spPr>
          <a:xfrm>
            <a:off x="522625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8" name="Google Shape;698;p88"/>
          <p:cNvSpPr/>
          <p:nvPr/>
        </p:nvSpPr>
        <p:spPr>
          <a:xfrm>
            <a:off x="3364950" y="2956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88"/>
          <p:cNvSpPr txBox="1">
            <a:spLocks noGrp="1"/>
          </p:cNvSpPr>
          <p:nvPr>
            <p:ph type="title" idx="13"/>
          </p:nvPr>
        </p:nvSpPr>
        <p:spPr>
          <a:xfrm>
            <a:off x="3524075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0" name="Google Shape;700;p88"/>
          <p:cNvSpPr txBox="1">
            <a:spLocks noGrp="1"/>
          </p:cNvSpPr>
          <p:nvPr>
            <p:ph type="body" idx="14"/>
          </p:nvPr>
        </p:nvSpPr>
        <p:spPr>
          <a:xfrm>
            <a:off x="3533600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1" name="Google Shape;701;p88"/>
          <p:cNvSpPr/>
          <p:nvPr/>
        </p:nvSpPr>
        <p:spPr>
          <a:xfrm>
            <a:off x="6391575" y="2956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88"/>
          <p:cNvSpPr txBox="1">
            <a:spLocks noGrp="1"/>
          </p:cNvSpPr>
          <p:nvPr>
            <p:ph type="title" idx="15"/>
          </p:nvPr>
        </p:nvSpPr>
        <p:spPr>
          <a:xfrm>
            <a:off x="6554975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3" name="Google Shape;703;p88"/>
          <p:cNvSpPr txBox="1">
            <a:spLocks noGrp="1"/>
          </p:cNvSpPr>
          <p:nvPr>
            <p:ph type="body" idx="16"/>
          </p:nvPr>
        </p:nvSpPr>
        <p:spPr>
          <a:xfrm>
            <a:off x="6554975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Stats - 6 stats, black">
  <p:cSld name="CUSTOM_25_1_1_3_2">
    <p:bg>
      <p:bgPr>
        <a:solidFill>
          <a:schemeClr val="dk1"/>
        </a:solidFill>
        <a:effectLst/>
      </p:bgPr>
    </p:bg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8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89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  <p:sp>
        <p:nvSpPr>
          <p:cNvPr id="707" name="Google Shape;707;p89"/>
          <p:cNvSpPr txBox="1">
            <a:spLocks noGrp="1"/>
          </p:cNvSpPr>
          <p:nvPr>
            <p:ph type="subTitle" idx="1"/>
          </p:nvPr>
        </p:nvSpPr>
        <p:spPr>
          <a:xfrm>
            <a:off x="337900" y="724150"/>
            <a:ext cx="8467200" cy="168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1"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08" name="Google Shape;708;p89"/>
          <p:cNvSpPr/>
          <p:nvPr/>
        </p:nvSpPr>
        <p:spPr>
          <a:xfrm>
            <a:off x="338325" y="11858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89"/>
          <p:cNvSpPr txBox="1">
            <a:spLocks noGrp="1"/>
          </p:cNvSpPr>
          <p:nvPr>
            <p:ph type="body" idx="2"/>
          </p:nvPr>
        </p:nvSpPr>
        <p:spPr>
          <a:xfrm>
            <a:off x="522625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0" name="Google Shape;710;p89"/>
          <p:cNvSpPr/>
          <p:nvPr/>
        </p:nvSpPr>
        <p:spPr>
          <a:xfrm>
            <a:off x="3364950" y="1172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89"/>
          <p:cNvSpPr txBox="1">
            <a:spLocks noGrp="1"/>
          </p:cNvSpPr>
          <p:nvPr>
            <p:ph type="body" idx="3"/>
          </p:nvPr>
        </p:nvSpPr>
        <p:spPr>
          <a:xfrm>
            <a:off x="3533600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2" name="Google Shape;712;p89"/>
          <p:cNvSpPr/>
          <p:nvPr/>
        </p:nvSpPr>
        <p:spPr>
          <a:xfrm>
            <a:off x="6391575" y="1172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89"/>
          <p:cNvSpPr txBox="1">
            <a:spLocks noGrp="1"/>
          </p:cNvSpPr>
          <p:nvPr>
            <p:ph type="body" idx="4"/>
          </p:nvPr>
        </p:nvSpPr>
        <p:spPr>
          <a:xfrm>
            <a:off x="6554975" y="1793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4" name="Google Shape;714;p89"/>
          <p:cNvSpPr/>
          <p:nvPr/>
        </p:nvSpPr>
        <p:spPr>
          <a:xfrm>
            <a:off x="338325" y="29698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89"/>
          <p:cNvSpPr txBox="1">
            <a:spLocks noGrp="1"/>
          </p:cNvSpPr>
          <p:nvPr>
            <p:ph type="title" idx="5"/>
          </p:nvPr>
        </p:nvSpPr>
        <p:spPr>
          <a:xfrm>
            <a:off x="513100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6" name="Google Shape;716;p89"/>
          <p:cNvSpPr txBox="1">
            <a:spLocks noGrp="1"/>
          </p:cNvSpPr>
          <p:nvPr>
            <p:ph type="body" idx="6"/>
          </p:nvPr>
        </p:nvSpPr>
        <p:spPr>
          <a:xfrm>
            <a:off x="522625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7" name="Google Shape;717;p89"/>
          <p:cNvSpPr/>
          <p:nvPr/>
        </p:nvSpPr>
        <p:spPr>
          <a:xfrm>
            <a:off x="3364950" y="2956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89"/>
          <p:cNvSpPr txBox="1">
            <a:spLocks noGrp="1"/>
          </p:cNvSpPr>
          <p:nvPr>
            <p:ph type="title" idx="7"/>
          </p:nvPr>
        </p:nvSpPr>
        <p:spPr>
          <a:xfrm>
            <a:off x="3524075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9" name="Google Shape;719;p89"/>
          <p:cNvSpPr txBox="1">
            <a:spLocks noGrp="1"/>
          </p:cNvSpPr>
          <p:nvPr>
            <p:ph type="body" idx="8"/>
          </p:nvPr>
        </p:nvSpPr>
        <p:spPr>
          <a:xfrm>
            <a:off x="3533600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0" name="Google Shape;720;p89"/>
          <p:cNvSpPr/>
          <p:nvPr/>
        </p:nvSpPr>
        <p:spPr>
          <a:xfrm>
            <a:off x="6391575" y="2956100"/>
            <a:ext cx="2414100" cy="140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89"/>
          <p:cNvSpPr txBox="1">
            <a:spLocks noGrp="1"/>
          </p:cNvSpPr>
          <p:nvPr>
            <p:ph type="title" idx="9"/>
          </p:nvPr>
        </p:nvSpPr>
        <p:spPr>
          <a:xfrm>
            <a:off x="6554975" y="3085475"/>
            <a:ext cx="2091000" cy="38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2" name="Google Shape;722;p89"/>
          <p:cNvSpPr txBox="1">
            <a:spLocks noGrp="1"/>
          </p:cNvSpPr>
          <p:nvPr>
            <p:ph type="body" idx="13"/>
          </p:nvPr>
        </p:nvSpPr>
        <p:spPr>
          <a:xfrm>
            <a:off x="6554975" y="3577525"/>
            <a:ext cx="2091000" cy="62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4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4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400"/>
              </a:spcBef>
              <a:spcAft>
                <a:spcPts val="4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3 Stats - gold">
  <p:cSld name="CUSTOM_25_1_1_2_1_1_1_1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0"/>
          <p:cNvSpPr txBox="1">
            <a:spLocks noGrp="1"/>
          </p:cNvSpPr>
          <p:nvPr>
            <p:ph type="body" idx="1"/>
          </p:nvPr>
        </p:nvSpPr>
        <p:spPr>
          <a:xfrm>
            <a:off x="337900" y="1095900"/>
            <a:ext cx="4964700" cy="327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725" name="Google Shape;725;p90"/>
          <p:cNvSpPr/>
          <p:nvPr/>
        </p:nvSpPr>
        <p:spPr>
          <a:xfrm>
            <a:off x="5618000" y="-28475"/>
            <a:ext cx="3554400" cy="51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90"/>
          <p:cNvSpPr txBox="1">
            <a:spLocks noGrp="1"/>
          </p:cNvSpPr>
          <p:nvPr>
            <p:ph type="title"/>
          </p:nvPr>
        </p:nvSpPr>
        <p:spPr>
          <a:xfrm>
            <a:off x="6189275" y="857963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27" name="Google Shape;727;p90"/>
          <p:cNvSpPr txBox="1">
            <a:spLocks noGrp="1"/>
          </p:cNvSpPr>
          <p:nvPr>
            <p:ph type="subTitle" idx="2"/>
          </p:nvPr>
        </p:nvSpPr>
        <p:spPr>
          <a:xfrm>
            <a:off x="6187025" y="1517963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28" name="Google Shape;728;p90"/>
          <p:cNvSpPr txBox="1">
            <a:spLocks noGrp="1"/>
          </p:cNvSpPr>
          <p:nvPr>
            <p:ph type="title" idx="3"/>
          </p:nvPr>
        </p:nvSpPr>
        <p:spPr>
          <a:xfrm>
            <a:off x="6189275" y="3324363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29" name="Google Shape;729;p90"/>
          <p:cNvSpPr txBox="1">
            <a:spLocks noGrp="1"/>
          </p:cNvSpPr>
          <p:nvPr>
            <p:ph type="subTitle" idx="4"/>
          </p:nvPr>
        </p:nvSpPr>
        <p:spPr>
          <a:xfrm>
            <a:off x="6187025" y="3984363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30" name="Google Shape;730;p90"/>
          <p:cNvSpPr txBox="1">
            <a:spLocks noGrp="1"/>
          </p:cNvSpPr>
          <p:nvPr>
            <p:ph type="title" idx="5"/>
          </p:nvPr>
        </p:nvSpPr>
        <p:spPr>
          <a:xfrm>
            <a:off x="6189275" y="2129263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31" name="Google Shape;731;p90"/>
          <p:cNvSpPr txBox="1">
            <a:spLocks noGrp="1"/>
          </p:cNvSpPr>
          <p:nvPr>
            <p:ph type="subTitle" idx="6"/>
          </p:nvPr>
        </p:nvSpPr>
        <p:spPr>
          <a:xfrm>
            <a:off x="6187025" y="2789263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1"/>
            </a:lvl1pPr>
            <a:lvl2pPr lvl="1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400"/>
              </a:spcBef>
              <a:spcAft>
                <a:spcPts val="400"/>
              </a:spcAft>
              <a:buSzPts val="1000"/>
              <a:buNone/>
              <a:defRPr/>
            </a:lvl9pPr>
          </a:lstStyle>
          <a:p>
            <a:endParaRPr/>
          </a:p>
        </p:txBody>
      </p:sp>
      <p:pic>
        <p:nvPicPr>
          <p:cNvPr id="732" name="Google Shape;732;p9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5675" y="-28475"/>
            <a:ext cx="366724" cy="517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90"/>
          <p:cNvSpPr txBox="1">
            <a:spLocks noGrp="1"/>
          </p:cNvSpPr>
          <p:nvPr>
            <p:ph type="subTitle" idx="7"/>
          </p:nvPr>
        </p:nvSpPr>
        <p:spPr>
          <a:xfrm>
            <a:off x="337900" y="726175"/>
            <a:ext cx="49647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1">
                <a:solidFill>
                  <a:schemeClr val="accent2"/>
                </a:solidFill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734" name="Google Shape;734;p90"/>
          <p:cNvSpPr txBox="1">
            <a:spLocks noGrp="1"/>
          </p:cNvSpPr>
          <p:nvPr>
            <p:ph type="title" idx="8"/>
          </p:nvPr>
        </p:nvSpPr>
        <p:spPr>
          <a:xfrm>
            <a:off x="338149" y="320050"/>
            <a:ext cx="49647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3 Stats - black">
  <p:cSld name="CUSTOM_25_1_1_2_1_1_1_1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91"/>
          <p:cNvSpPr/>
          <p:nvPr/>
        </p:nvSpPr>
        <p:spPr>
          <a:xfrm>
            <a:off x="5618000" y="-28475"/>
            <a:ext cx="3554400" cy="517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91"/>
          <p:cNvSpPr txBox="1">
            <a:spLocks noGrp="1"/>
          </p:cNvSpPr>
          <p:nvPr>
            <p:ph type="title"/>
          </p:nvPr>
        </p:nvSpPr>
        <p:spPr>
          <a:xfrm>
            <a:off x="6189275" y="867488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38" name="Google Shape;738;p91"/>
          <p:cNvSpPr txBox="1">
            <a:spLocks noGrp="1"/>
          </p:cNvSpPr>
          <p:nvPr>
            <p:ph type="subTitle" idx="1"/>
          </p:nvPr>
        </p:nvSpPr>
        <p:spPr>
          <a:xfrm>
            <a:off x="6187025" y="1527488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9" name="Google Shape;739;p91"/>
          <p:cNvSpPr txBox="1">
            <a:spLocks noGrp="1"/>
          </p:cNvSpPr>
          <p:nvPr>
            <p:ph type="title" idx="2"/>
          </p:nvPr>
        </p:nvSpPr>
        <p:spPr>
          <a:xfrm>
            <a:off x="6189275" y="3333888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40" name="Google Shape;740;p91"/>
          <p:cNvSpPr txBox="1">
            <a:spLocks noGrp="1"/>
          </p:cNvSpPr>
          <p:nvPr>
            <p:ph type="subTitle" idx="3"/>
          </p:nvPr>
        </p:nvSpPr>
        <p:spPr>
          <a:xfrm>
            <a:off x="6187025" y="3993888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91"/>
          <p:cNvSpPr txBox="1">
            <a:spLocks noGrp="1"/>
          </p:cNvSpPr>
          <p:nvPr>
            <p:ph type="title" idx="4"/>
          </p:nvPr>
        </p:nvSpPr>
        <p:spPr>
          <a:xfrm>
            <a:off x="6189275" y="2138788"/>
            <a:ext cx="2414100" cy="43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91"/>
          <p:cNvSpPr txBox="1">
            <a:spLocks noGrp="1"/>
          </p:cNvSpPr>
          <p:nvPr>
            <p:ph type="subTitle" idx="5"/>
          </p:nvPr>
        </p:nvSpPr>
        <p:spPr>
          <a:xfrm>
            <a:off x="6187025" y="2798788"/>
            <a:ext cx="2404800" cy="19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743" name="Google Shape;743;p9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5677" y="-28475"/>
            <a:ext cx="366724" cy="517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91"/>
          <p:cNvSpPr txBox="1">
            <a:spLocks noGrp="1"/>
          </p:cNvSpPr>
          <p:nvPr>
            <p:ph type="body" idx="6"/>
          </p:nvPr>
        </p:nvSpPr>
        <p:spPr>
          <a:xfrm>
            <a:off x="337900" y="1095900"/>
            <a:ext cx="4964700" cy="327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745" name="Google Shape;745;p91"/>
          <p:cNvSpPr txBox="1">
            <a:spLocks noGrp="1"/>
          </p:cNvSpPr>
          <p:nvPr>
            <p:ph type="title" idx="7"/>
          </p:nvPr>
        </p:nvSpPr>
        <p:spPr>
          <a:xfrm>
            <a:off x="338149" y="320050"/>
            <a:ext cx="49647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 Quotes, call out options →">
  <p:cSld name="CUSTOM_23_1_1_1_1_2_1_1_1_1_1_1_1_1_1_2">
    <p:bg>
      <p:bgPr>
        <a:solidFill>
          <a:schemeClr val="accent5"/>
        </a:solidFill>
        <a:effectLst/>
      </p:bgPr>
    </p:bg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92"/>
          <p:cNvSpPr txBox="1"/>
          <p:nvPr/>
        </p:nvSpPr>
        <p:spPr>
          <a:xfrm>
            <a:off x="2577575" y="125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Quotes and callouts</a:t>
            </a:r>
            <a:endParaRPr sz="7200" b="1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748" name="Google Shape;748;p92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92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1 Quotes - White">
  <p:cSld name="CUSTOM_23_1_1_2_1_1_1_1_1_1_1_1_1_1_6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93"/>
          <p:cNvSpPr txBox="1">
            <a:spLocks noGrp="1"/>
          </p:cNvSpPr>
          <p:nvPr>
            <p:ph type="body" idx="1"/>
          </p:nvPr>
        </p:nvSpPr>
        <p:spPr>
          <a:xfrm>
            <a:off x="1158400" y="1719000"/>
            <a:ext cx="7646700" cy="26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b="1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 b="1"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 b="1"/>
            </a:lvl9pPr>
          </a:lstStyle>
          <a:p>
            <a:endParaRPr/>
          </a:p>
        </p:txBody>
      </p:sp>
      <p:pic>
        <p:nvPicPr>
          <p:cNvPr id="752" name="Google Shape;752;p9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62" y="1465726"/>
            <a:ext cx="740675" cy="607773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9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93"/>
          <p:cNvSpPr txBox="1">
            <a:spLocks noGrp="1"/>
          </p:cNvSpPr>
          <p:nvPr>
            <p:ph type="subTitle" idx="2"/>
          </p:nvPr>
        </p:nvSpPr>
        <p:spPr>
          <a:xfrm>
            <a:off x="337900" y="726175"/>
            <a:ext cx="84669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dk1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56" name="Google Shape;756;p93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69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1 Quotes - Black">
  <p:cSld name="CUSTOM_23_1_1_2_1_1_1_1_1_1_1_1_1_1_1_3">
    <p:bg>
      <p:bgPr>
        <a:solidFill>
          <a:schemeClr val="dk1"/>
        </a:soli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9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25" y="1434425"/>
            <a:ext cx="740675" cy="607773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9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94"/>
          <p:cNvSpPr txBox="1">
            <a:spLocks noGrp="1"/>
          </p:cNvSpPr>
          <p:nvPr>
            <p:ph type="body" idx="1"/>
          </p:nvPr>
        </p:nvSpPr>
        <p:spPr>
          <a:xfrm>
            <a:off x="1158400" y="1719000"/>
            <a:ext cx="7646700" cy="26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 sz="2400" b="1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b="1"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b="1"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b="1"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b="1"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1" name="Google Shape;761;p94"/>
          <p:cNvSpPr txBox="1">
            <a:spLocks noGrp="1"/>
          </p:cNvSpPr>
          <p:nvPr>
            <p:ph type="subTitle" idx="2"/>
          </p:nvPr>
        </p:nvSpPr>
        <p:spPr>
          <a:xfrm>
            <a:off x="337900" y="726175"/>
            <a:ext cx="84669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lt1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highlight>
                  <a:schemeClr val="lt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lt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lt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highlight>
                  <a:schemeClr val="lt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highlight>
                  <a:schemeClr val="lt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highlight>
                  <a:schemeClr val="lt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highlight>
                  <a:schemeClr val="lt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200"/>
              <a:buNone/>
              <a:defRPr sz="1200"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762" name="Google Shape;762;p94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69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 b="1">
                <a:solidFill>
                  <a:schemeClr val="accen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96"/>
              <a:buNone/>
              <a:defRPr sz="2796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1 Quotes - Gold">
  <p:cSld name="CUSTOM_23_1_1_2_1_1_1_1_1_1_1_1_1_1_2_1">
    <p:bg>
      <p:bgPr>
        <a:solidFill>
          <a:schemeClr val="accent1"/>
        </a:solidFill>
        <a:effectLst/>
      </p:bgPr>
    </p:bg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9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62" y="1465715"/>
            <a:ext cx="740675" cy="607773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95"/>
          <p:cNvSpPr txBox="1">
            <a:spLocks noGrp="1"/>
          </p:cNvSpPr>
          <p:nvPr>
            <p:ph type="body" idx="1"/>
          </p:nvPr>
        </p:nvSpPr>
        <p:spPr>
          <a:xfrm>
            <a:off x="1158400" y="1719000"/>
            <a:ext cx="7646700" cy="26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b="1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 b="1"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 b="1"/>
            </a:lvl9pPr>
          </a:lstStyle>
          <a:p>
            <a:endParaRPr/>
          </a:p>
        </p:txBody>
      </p:sp>
      <p:sp>
        <p:nvSpPr>
          <p:cNvPr id="767" name="Google Shape;767;p95"/>
          <p:cNvSpPr txBox="1">
            <a:spLocks noGrp="1"/>
          </p:cNvSpPr>
          <p:nvPr>
            <p:ph type="subTitle" idx="2"/>
          </p:nvPr>
        </p:nvSpPr>
        <p:spPr>
          <a:xfrm>
            <a:off x="337900" y="726175"/>
            <a:ext cx="84669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lt1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68" name="Google Shape;768;p95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69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2 Quotes - White">
  <p:cSld name="CUSTOM_23_1_1_2_1_1_1_1_1_1_1_1_1_1_4_3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9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1" name="Google Shape;771;p96" title="quotations-gray3@4x.png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775" y="1299500"/>
            <a:ext cx="693949" cy="568813"/>
          </a:xfrm>
          <a:prstGeom prst="rect">
            <a:avLst/>
          </a:prstGeom>
          <a:noFill/>
          <a:ln>
            <a:noFill/>
          </a:ln>
          <a:effectLst>
            <a:outerShdw blurRad="57150" dist="38100" dir="5400000" algn="bl" rotWithShape="0">
              <a:srgbClr val="000000">
                <a:alpha val="15000"/>
              </a:srgbClr>
            </a:outerShdw>
          </a:effectLst>
        </p:spPr>
      </p:pic>
      <p:sp>
        <p:nvSpPr>
          <p:cNvPr id="772" name="Google Shape;772;p96"/>
          <p:cNvSpPr>
            <a:spLocks noGrp="1"/>
          </p:cNvSpPr>
          <p:nvPr>
            <p:ph type="pic" idx="2"/>
          </p:nvPr>
        </p:nvSpPr>
        <p:spPr>
          <a:xfrm>
            <a:off x="335275" y="1586948"/>
            <a:ext cx="1773900" cy="1773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3" name="Google Shape;773;p96"/>
          <p:cNvSpPr txBox="1">
            <a:spLocks noGrp="1"/>
          </p:cNvSpPr>
          <p:nvPr>
            <p:ph type="body" idx="1"/>
          </p:nvPr>
        </p:nvSpPr>
        <p:spPr>
          <a:xfrm>
            <a:off x="2661925" y="1719000"/>
            <a:ext cx="6143700" cy="265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b="1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 b="1"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 b="1"/>
            </a:lvl9pPr>
          </a:lstStyle>
          <a:p>
            <a:endParaRPr/>
          </a:p>
        </p:txBody>
      </p:sp>
      <p:sp>
        <p:nvSpPr>
          <p:cNvPr id="774" name="Google Shape;774;p96"/>
          <p:cNvSpPr txBox="1">
            <a:spLocks noGrp="1"/>
          </p:cNvSpPr>
          <p:nvPr>
            <p:ph type="subTitle" idx="3"/>
          </p:nvPr>
        </p:nvSpPr>
        <p:spPr>
          <a:xfrm>
            <a:off x="337900" y="726175"/>
            <a:ext cx="84669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1">
                <a:solidFill>
                  <a:schemeClr val="lt1"/>
                </a:solidFill>
                <a:highlight>
                  <a:schemeClr val="accent2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75" name="Google Shape;775;p9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69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2 Quotes - Black">
  <p:cSld name="CUSTOM_23_1_1_2_1_1_1_1_1_1_1_1_1_1_4_1_1">
    <p:bg>
      <p:bgPr>
        <a:solidFill>
          <a:schemeClr val="dk1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8" name="Google Shape;778;p97" title="quotations-gray3@4x.png"/>
          <p:cNvPicPr preferRelativeResize="0"/>
          <p:nvPr/>
        </p:nvPicPr>
        <p:blipFill>
          <a:blip r:embed="rId2" cstate="screen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775" y="1299500"/>
            <a:ext cx="693949" cy="568813"/>
          </a:xfrm>
          <a:prstGeom prst="rect">
            <a:avLst/>
          </a:prstGeom>
          <a:noFill/>
          <a:ln>
            <a:noFill/>
          </a:ln>
          <a:effectLst>
            <a:outerShdw blurRad="57150" dist="38100" dir="5400000" algn="bl" rotWithShape="0">
              <a:schemeClr val="lt2">
                <a:alpha val="11000"/>
              </a:schemeClr>
            </a:outerShdw>
          </a:effectLst>
        </p:spPr>
      </p:pic>
      <p:sp>
        <p:nvSpPr>
          <p:cNvPr id="779" name="Google Shape;779;p97"/>
          <p:cNvSpPr>
            <a:spLocks noGrp="1"/>
          </p:cNvSpPr>
          <p:nvPr>
            <p:ph type="pic" idx="2"/>
          </p:nvPr>
        </p:nvSpPr>
        <p:spPr>
          <a:xfrm>
            <a:off x="335275" y="1586948"/>
            <a:ext cx="1773900" cy="1773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0" name="Google Shape;780;p97"/>
          <p:cNvSpPr txBox="1">
            <a:spLocks noGrp="1"/>
          </p:cNvSpPr>
          <p:nvPr>
            <p:ph type="body" idx="1"/>
          </p:nvPr>
        </p:nvSpPr>
        <p:spPr>
          <a:xfrm>
            <a:off x="2661925" y="1719000"/>
            <a:ext cx="6143700" cy="265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 sz="2400" b="1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b="1"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b="1"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b="1"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b="1"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b="1"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1" name="Google Shape;781;p97"/>
          <p:cNvSpPr txBox="1">
            <a:spLocks noGrp="1"/>
          </p:cNvSpPr>
          <p:nvPr>
            <p:ph type="title"/>
          </p:nvPr>
        </p:nvSpPr>
        <p:spPr>
          <a:xfrm>
            <a:off x="336188" y="320050"/>
            <a:ext cx="8467200" cy="404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 b="1">
                <a:solidFill>
                  <a:schemeClr val="accent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96"/>
              <a:buNone/>
              <a:defRPr sz="2796" u="sng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2 Quotes - Gold">
  <p:cSld name="CUSTOM_23_1_1_2_1_1_1_1_1_1_1_1_1_1_4_2_1">
    <p:bg>
      <p:bgPr>
        <a:solidFill>
          <a:schemeClr val="accent1"/>
        </a:solidFill>
        <a:effectLst/>
      </p:bgPr>
    </p:bg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98" title="quotations-gray3@4x.png"/>
          <p:cNvPicPr preferRelativeResize="0"/>
          <p:nvPr/>
        </p:nvPicPr>
        <p:blipFill>
          <a:blip r:embed="rId2" cstate="screen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775" y="1299500"/>
            <a:ext cx="693949" cy="568813"/>
          </a:xfrm>
          <a:prstGeom prst="rect">
            <a:avLst/>
          </a:prstGeom>
          <a:noFill/>
          <a:ln>
            <a:noFill/>
          </a:ln>
          <a:effectLst>
            <a:outerShdw blurRad="57150" dist="38100" dir="5400000" algn="bl" rotWithShape="0">
              <a:srgbClr val="000000">
                <a:alpha val="28000"/>
              </a:srgbClr>
            </a:outerShdw>
          </a:effectLst>
        </p:spPr>
      </p:pic>
      <p:sp>
        <p:nvSpPr>
          <p:cNvPr id="784" name="Google Shape;784;p98"/>
          <p:cNvSpPr>
            <a:spLocks noGrp="1"/>
          </p:cNvSpPr>
          <p:nvPr>
            <p:ph type="pic" idx="2"/>
          </p:nvPr>
        </p:nvSpPr>
        <p:spPr>
          <a:xfrm>
            <a:off x="335275" y="1586948"/>
            <a:ext cx="1773900" cy="1773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9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98"/>
          <p:cNvSpPr txBox="1">
            <a:spLocks noGrp="1"/>
          </p:cNvSpPr>
          <p:nvPr>
            <p:ph type="body" idx="1"/>
          </p:nvPr>
        </p:nvSpPr>
        <p:spPr>
          <a:xfrm>
            <a:off x="2661925" y="1719000"/>
            <a:ext cx="6143700" cy="265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 b="1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 b="1"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SzPts val="1000"/>
              <a:buChar char="■"/>
              <a:defRPr b="1"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 b="1"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 b="1"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SzPts val="1000"/>
              <a:buChar char="■"/>
              <a:defRPr b="1"/>
            </a:lvl9pPr>
          </a:lstStyle>
          <a:p>
            <a:endParaRPr/>
          </a:p>
        </p:txBody>
      </p:sp>
      <p:sp>
        <p:nvSpPr>
          <p:cNvPr id="787" name="Google Shape;787;p98"/>
          <p:cNvSpPr txBox="1">
            <a:spLocks noGrp="1"/>
          </p:cNvSpPr>
          <p:nvPr>
            <p:ph type="subTitle" idx="3"/>
          </p:nvPr>
        </p:nvSpPr>
        <p:spPr>
          <a:xfrm>
            <a:off x="337900" y="726175"/>
            <a:ext cx="84669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highlight>
                  <a:schemeClr val="lt1"/>
                </a:highlight>
              </a:defRPr>
            </a:lvl1pPr>
            <a:lvl2pPr lv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2pPr>
            <a:lvl3pPr lvl="2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3pPr>
            <a:lvl4pPr lvl="3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4pPr>
            <a:lvl5pPr lvl="4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5pPr>
            <a:lvl6pPr lvl="5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6pPr>
            <a:lvl7pPr lvl="6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7pPr>
            <a:lvl8pPr lvl="7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8pPr>
            <a:lvl9pPr lvl="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88" name="Google Shape;788;p98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69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3 Quotes - White">
  <p:cSld name="CUSTOM_23_1_1_2_1_1_1_1_1_1_1_1_1_1_6_1"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99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72600" cy="348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pic>
        <p:nvPicPr>
          <p:cNvPr id="791" name="Google Shape;791;p99" title="quotations-gray3@4x.png"/>
          <p:cNvPicPr preferRelativeResize="0"/>
          <p:nvPr/>
        </p:nvPicPr>
        <p:blipFill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112" y="207689"/>
            <a:ext cx="2098725" cy="172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99" title="quotations-gray3@4x.png"/>
          <p:cNvPicPr preferRelativeResize="0"/>
          <p:nvPr/>
        </p:nvPicPr>
        <p:blipFill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132338" y="3000189"/>
            <a:ext cx="2098725" cy="1720211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9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99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795" name="Google Shape;795;p99"/>
          <p:cNvSpPr/>
          <p:nvPr/>
        </p:nvSpPr>
        <p:spPr>
          <a:xfrm>
            <a:off x="-291500" y="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99"/>
          <p:cNvSpPr/>
          <p:nvPr/>
        </p:nvSpPr>
        <p:spPr>
          <a:xfrm>
            <a:off x="9163050" y="300020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3 Quotes - Gold">
  <p:cSld name="CUSTOM_23_1_1_2_1_1_1_1_1_1_1_1_1_1_6_1_1">
    <p:bg>
      <p:bgPr>
        <a:solidFill>
          <a:schemeClr val="accent1"/>
        </a:solidFill>
        <a:effectLst/>
      </p:bgPr>
    </p:bg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0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72600" cy="348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pic>
        <p:nvPicPr>
          <p:cNvPr id="799" name="Google Shape;799;p100" title="quotations-gray3@4x.png"/>
          <p:cNvPicPr preferRelativeResize="0"/>
          <p:nvPr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112" y="207689"/>
            <a:ext cx="2098725" cy="172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100" title="quotations-gray3@4x.png"/>
          <p:cNvPicPr preferRelativeResize="0"/>
          <p:nvPr/>
        </p:nvPicPr>
        <p:blipFill>
          <a:blip r:embed="rId2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132338" y="3000189"/>
            <a:ext cx="2098725" cy="1720211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100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803" name="Google Shape;803;p100"/>
          <p:cNvSpPr/>
          <p:nvPr/>
        </p:nvSpPr>
        <p:spPr>
          <a:xfrm>
            <a:off x="-291500" y="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100"/>
          <p:cNvSpPr/>
          <p:nvPr/>
        </p:nvSpPr>
        <p:spPr>
          <a:xfrm>
            <a:off x="9163050" y="300020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3 Quotes - Maroon">
  <p:cSld name="CUSTOM_23_1_1_2_1_1_1_1_1_1_1_1_1_1_6_1_1_1">
    <p:bg>
      <p:bgPr>
        <a:solidFill>
          <a:schemeClr val="accent2"/>
        </a:solidFill>
        <a:effectLst/>
      </p:bgPr>
    </p:bg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01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72600" cy="348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pic>
        <p:nvPicPr>
          <p:cNvPr id="807" name="Google Shape;807;p101" title="quotations-gray3@4x.png"/>
          <p:cNvPicPr preferRelativeResize="0"/>
          <p:nvPr/>
        </p:nvPicPr>
        <p:blipFill>
          <a:blip r:embed="rId2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112" y="207689"/>
            <a:ext cx="2098725" cy="172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101" title="quotations-gray3@4x.png"/>
          <p:cNvPicPr preferRelativeResize="0"/>
          <p:nvPr/>
        </p:nvPicPr>
        <p:blipFill>
          <a:blip r:embed="rId2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132338" y="3000189"/>
            <a:ext cx="2098725" cy="1720211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101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0" name="Google Shape;810;p101"/>
          <p:cNvSpPr/>
          <p:nvPr/>
        </p:nvSpPr>
        <p:spPr>
          <a:xfrm>
            <a:off x="-291500" y="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101"/>
          <p:cNvSpPr/>
          <p:nvPr/>
        </p:nvSpPr>
        <p:spPr>
          <a:xfrm>
            <a:off x="9163050" y="300020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3 Quotes - Black">
  <p:cSld name="CUSTOM_23_1_1_2_1_1_1_1_1_1_1_1_1_1_6_1_2">
    <p:bg>
      <p:bgPr>
        <a:solidFill>
          <a:schemeClr val="dk1"/>
        </a:soli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02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72600" cy="348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pic>
        <p:nvPicPr>
          <p:cNvPr id="814" name="Google Shape;814;p102" title="quotations-gray3@4x.png"/>
          <p:cNvPicPr preferRelativeResize="0"/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112" y="207689"/>
            <a:ext cx="2098725" cy="172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102" title="quotations-gray3@4x.png"/>
          <p:cNvPicPr preferRelativeResize="0"/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132338" y="3000189"/>
            <a:ext cx="2098725" cy="172021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10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102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8" name="Google Shape;818;p102"/>
          <p:cNvSpPr/>
          <p:nvPr/>
        </p:nvSpPr>
        <p:spPr>
          <a:xfrm>
            <a:off x="-291500" y="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102"/>
          <p:cNvSpPr/>
          <p:nvPr/>
        </p:nvSpPr>
        <p:spPr>
          <a:xfrm>
            <a:off x="9163050" y="3000200"/>
            <a:ext cx="267300" cy="20385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4 Quotes - White">
  <p:cSld name="CUSTOM_23_1_1_2_1_1_1_1_1_1_1_1_1_1_6_1_3"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103" title="251117 YIR Spotify Wrapped_Network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103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06300" cy="348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796"/>
              <a:buNone/>
              <a:defRPr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823" name="Google Shape;823;p10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4 Quotes - Gold">
  <p:cSld name="CUSTOM_23_1_1_2_1_1_1_1_1_1_1_1_1_1_6_1_1_2">
    <p:bg>
      <p:bgPr>
        <a:solidFill>
          <a:schemeClr val="accent1"/>
        </a:solidFill>
        <a:effectLst/>
      </p:bgPr>
    </p:bg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104" title="251117 YIR Spotify Wrapped_Network - Light_FINAL.png"/>
          <p:cNvPicPr preferRelativeResize="0"/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104"/>
          <p:cNvSpPr txBox="1">
            <a:spLocks noGrp="1"/>
          </p:cNvSpPr>
          <p:nvPr>
            <p:ph type="title"/>
          </p:nvPr>
        </p:nvSpPr>
        <p:spPr>
          <a:xfrm>
            <a:off x="1124725" y="892300"/>
            <a:ext cx="6906300" cy="348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827" name="Google Shape;827;p10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04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/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/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/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4 Quotes - Maroon">
  <p:cSld name="CUSTOM_23_1_1_2_1_1_1_1_1_1_1_1_1_1_6_1_1_1_1">
    <p:bg>
      <p:bgPr>
        <a:solidFill>
          <a:schemeClr val="accent2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05"/>
          <p:cNvSpPr txBox="1">
            <a:spLocks noGrp="1"/>
          </p:cNvSpPr>
          <p:nvPr>
            <p:ph type="title"/>
          </p:nvPr>
        </p:nvSpPr>
        <p:spPr>
          <a:xfrm>
            <a:off x="1124725" y="320050"/>
            <a:ext cx="6906300" cy="453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pic>
        <p:nvPicPr>
          <p:cNvPr id="831" name="Google Shape;831;p105" title="251117 YIR Spotify Wrapped_Network - Light_FINAL.png"/>
          <p:cNvPicPr preferRelativeResize="0"/>
          <p:nvPr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105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4 Quotes - Black">
  <p:cSld name="CUSTOM_23_1_1_2_1_1_1_1_1_1_1_1_1_1_6_1_2_1">
    <p:bg>
      <p:bgPr>
        <a:solidFill>
          <a:schemeClr val="dk1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10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106"/>
          <p:cNvSpPr txBox="1">
            <a:spLocks noGrp="1"/>
          </p:cNvSpPr>
          <p:nvPr>
            <p:ph type="title"/>
          </p:nvPr>
        </p:nvSpPr>
        <p:spPr>
          <a:xfrm>
            <a:off x="1124725" y="320050"/>
            <a:ext cx="6906300" cy="453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836" name="Google Shape;836;p10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06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200"/>
              <a:buChar char="●"/>
              <a:defRPr sz="1200">
                <a:solidFill>
                  <a:srgbClr val="FAFAFA"/>
                </a:solidFill>
              </a:defRPr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Clr>
                <a:srgbClr val="FAFAFA"/>
              </a:buClr>
              <a:buSzPts val="1400"/>
              <a:buChar char="○"/>
              <a:defRPr>
                <a:solidFill>
                  <a:srgbClr val="FAFAFA"/>
                </a:solidFill>
              </a:defRPr>
            </a:lvl2pPr>
            <a:lvl3pPr marL="1371600" lvl="2" indent="-3048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200"/>
              <a:buChar char="■"/>
              <a:defRPr>
                <a:solidFill>
                  <a:srgbClr val="FAFAFA"/>
                </a:solidFill>
              </a:defRPr>
            </a:lvl3pPr>
            <a:lvl4pPr marL="1828800" lvl="3" indent="-2921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000"/>
              <a:buChar char="●"/>
              <a:defRPr>
                <a:solidFill>
                  <a:srgbClr val="FAFAFA"/>
                </a:solidFill>
              </a:defRPr>
            </a:lvl4pPr>
            <a:lvl5pPr marL="2286000" lvl="4" indent="-2921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000"/>
              <a:buChar char="○"/>
              <a:defRPr>
                <a:solidFill>
                  <a:srgbClr val="FAFAFA"/>
                </a:solidFill>
              </a:defRPr>
            </a:lvl5pPr>
            <a:lvl6pPr marL="2743200" lvl="5" indent="-2921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000"/>
              <a:buChar char="■"/>
              <a:defRPr>
                <a:solidFill>
                  <a:srgbClr val="FAFAFA"/>
                </a:solidFill>
              </a:defRPr>
            </a:lvl6pPr>
            <a:lvl7pPr marL="3200400" lvl="6" indent="-2921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000"/>
              <a:buChar char="●"/>
              <a:defRPr>
                <a:solidFill>
                  <a:srgbClr val="FAFAFA"/>
                </a:solidFill>
              </a:defRPr>
            </a:lvl7pPr>
            <a:lvl8pPr marL="3657600" lvl="7" indent="-292100">
              <a:spcBef>
                <a:spcPts val="400"/>
              </a:spcBef>
              <a:spcAft>
                <a:spcPts val="0"/>
              </a:spcAft>
              <a:buClr>
                <a:srgbClr val="FAFAFA"/>
              </a:buClr>
              <a:buSzPts val="1000"/>
              <a:buChar char="○"/>
              <a:defRPr>
                <a:solidFill>
                  <a:srgbClr val="FAFAFA"/>
                </a:solidFill>
              </a:defRPr>
            </a:lvl8pPr>
            <a:lvl9pPr marL="4114800" lvl="8" indent="-292100">
              <a:spcBef>
                <a:spcPts val="400"/>
              </a:spcBef>
              <a:spcAft>
                <a:spcPts val="400"/>
              </a:spcAft>
              <a:buClr>
                <a:srgbClr val="FAFAFA"/>
              </a:buClr>
              <a:buSzPts val="1000"/>
              <a:buChar char="■"/>
              <a:defRPr>
                <a:solidFill>
                  <a:srgbClr val="FAFAF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 Photo slides →">
  <p:cSld name="CUSTOM_23_1_1_1_1_2_1_1_1_1_1_1_1_1_1_3_1">
    <p:bg>
      <p:bgPr>
        <a:solidFill>
          <a:schemeClr val="accent5"/>
        </a:solidFill>
        <a:effectLst/>
      </p:bgPr>
    </p:bg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07"/>
          <p:cNvSpPr txBox="1"/>
          <p:nvPr/>
        </p:nvSpPr>
        <p:spPr>
          <a:xfrm>
            <a:off x="2577575" y="-100"/>
            <a:ext cx="6228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Photos only</a:t>
            </a:r>
            <a:endParaRPr sz="7200" b="1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840" name="Google Shape;840;p107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1 Photo slide - Background">
  <p:cSld name="CUSTOM_28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08"/>
          <p:cNvSpPr>
            <a:spLocks noGrp="1"/>
          </p:cNvSpPr>
          <p:nvPr>
            <p:ph type="pic" idx="2"/>
          </p:nvPr>
        </p:nvSpPr>
        <p:spPr>
          <a:xfrm>
            <a:off x="-29300" y="-30900"/>
            <a:ext cx="9182400" cy="5165100"/>
          </a:xfrm>
          <a:prstGeom prst="rect">
            <a:avLst/>
          </a:prstGeom>
          <a:noFill/>
          <a:ln>
            <a:noFill/>
          </a:ln>
        </p:spPr>
      </p:sp>
      <p:sp>
        <p:nvSpPr>
          <p:cNvPr id="843" name="Google Shape;843;p10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1 Photo slide - Grid">
  <p:cSld name="CUSTOM_23_1_1_1_2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09"/>
          <p:cNvSpPr>
            <a:spLocks noGrp="1"/>
          </p:cNvSpPr>
          <p:nvPr>
            <p:ph type="pic" idx="2"/>
          </p:nvPr>
        </p:nvSpPr>
        <p:spPr>
          <a:xfrm>
            <a:off x="63" y="13"/>
            <a:ext cx="2202600" cy="2515200"/>
          </a:xfrm>
          <a:prstGeom prst="rect">
            <a:avLst/>
          </a:prstGeom>
          <a:noFill/>
          <a:ln>
            <a:noFill/>
          </a:ln>
        </p:spPr>
      </p:sp>
      <p:sp>
        <p:nvSpPr>
          <p:cNvPr id="846" name="Google Shape;846;p109"/>
          <p:cNvSpPr>
            <a:spLocks noGrp="1"/>
          </p:cNvSpPr>
          <p:nvPr>
            <p:ph type="pic" idx="3"/>
          </p:nvPr>
        </p:nvSpPr>
        <p:spPr>
          <a:xfrm>
            <a:off x="63" y="2617758"/>
            <a:ext cx="2202600" cy="2525700"/>
          </a:xfrm>
          <a:prstGeom prst="rect">
            <a:avLst/>
          </a:prstGeom>
          <a:noFill/>
          <a:ln>
            <a:noFill/>
          </a:ln>
        </p:spPr>
      </p:sp>
      <p:sp>
        <p:nvSpPr>
          <p:cNvPr id="847" name="Google Shape;847;p109"/>
          <p:cNvSpPr>
            <a:spLocks noGrp="1"/>
          </p:cNvSpPr>
          <p:nvPr>
            <p:ph type="pic" idx="4"/>
          </p:nvPr>
        </p:nvSpPr>
        <p:spPr>
          <a:xfrm>
            <a:off x="2313818" y="13"/>
            <a:ext cx="2202600" cy="2515200"/>
          </a:xfrm>
          <a:prstGeom prst="rect">
            <a:avLst/>
          </a:prstGeom>
          <a:noFill/>
          <a:ln>
            <a:noFill/>
          </a:ln>
        </p:spPr>
      </p:sp>
      <p:sp>
        <p:nvSpPr>
          <p:cNvPr id="848" name="Google Shape;848;p109"/>
          <p:cNvSpPr>
            <a:spLocks noGrp="1"/>
          </p:cNvSpPr>
          <p:nvPr>
            <p:ph type="pic" idx="5"/>
          </p:nvPr>
        </p:nvSpPr>
        <p:spPr>
          <a:xfrm>
            <a:off x="2313818" y="2617758"/>
            <a:ext cx="2202600" cy="2525700"/>
          </a:xfrm>
          <a:prstGeom prst="rect">
            <a:avLst/>
          </a:prstGeom>
          <a:noFill/>
          <a:ln>
            <a:noFill/>
          </a:ln>
        </p:spPr>
      </p:sp>
      <p:sp>
        <p:nvSpPr>
          <p:cNvPr id="849" name="Google Shape;849;p109"/>
          <p:cNvSpPr>
            <a:spLocks noGrp="1"/>
          </p:cNvSpPr>
          <p:nvPr>
            <p:ph type="pic" idx="6"/>
          </p:nvPr>
        </p:nvSpPr>
        <p:spPr>
          <a:xfrm>
            <a:off x="4627573" y="13"/>
            <a:ext cx="2202600" cy="2515200"/>
          </a:xfrm>
          <a:prstGeom prst="rect">
            <a:avLst/>
          </a:prstGeom>
          <a:noFill/>
          <a:ln>
            <a:noFill/>
          </a:ln>
        </p:spPr>
      </p:sp>
      <p:sp>
        <p:nvSpPr>
          <p:cNvPr id="850" name="Google Shape;850;p109"/>
          <p:cNvSpPr>
            <a:spLocks noGrp="1"/>
          </p:cNvSpPr>
          <p:nvPr>
            <p:ph type="pic" idx="7"/>
          </p:nvPr>
        </p:nvSpPr>
        <p:spPr>
          <a:xfrm>
            <a:off x="4627573" y="2617758"/>
            <a:ext cx="2202600" cy="2525700"/>
          </a:xfrm>
          <a:prstGeom prst="rect">
            <a:avLst/>
          </a:prstGeom>
          <a:noFill/>
          <a:ln>
            <a:noFill/>
          </a:ln>
        </p:spPr>
      </p:sp>
      <p:sp>
        <p:nvSpPr>
          <p:cNvPr id="851" name="Google Shape;851;p109"/>
          <p:cNvSpPr>
            <a:spLocks noGrp="1"/>
          </p:cNvSpPr>
          <p:nvPr>
            <p:ph type="pic" idx="8"/>
          </p:nvPr>
        </p:nvSpPr>
        <p:spPr>
          <a:xfrm>
            <a:off x="6941328" y="13"/>
            <a:ext cx="2202600" cy="2515200"/>
          </a:xfrm>
          <a:prstGeom prst="rect">
            <a:avLst/>
          </a:prstGeom>
          <a:noFill/>
          <a:ln>
            <a:noFill/>
          </a:ln>
        </p:spPr>
      </p:sp>
      <p:sp>
        <p:nvSpPr>
          <p:cNvPr id="852" name="Google Shape;852;p109"/>
          <p:cNvSpPr>
            <a:spLocks noGrp="1"/>
          </p:cNvSpPr>
          <p:nvPr>
            <p:ph type="pic" idx="9"/>
          </p:nvPr>
        </p:nvSpPr>
        <p:spPr>
          <a:xfrm>
            <a:off x="6941328" y="2617758"/>
            <a:ext cx="2202600" cy="2525700"/>
          </a:xfrm>
          <a:prstGeom prst="rect">
            <a:avLst/>
          </a:prstGeom>
          <a:noFill/>
          <a:ln>
            <a:noFill/>
          </a:ln>
        </p:spPr>
      </p:sp>
      <p:sp>
        <p:nvSpPr>
          <p:cNvPr id="853" name="Google Shape;853;p10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1 Photo slide - Mosaic">
  <p:cSld name="CUSTOM_23_1_1_1_2_1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10"/>
          <p:cNvSpPr>
            <a:spLocks noGrp="1"/>
          </p:cNvSpPr>
          <p:nvPr>
            <p:ph type="pic" idx="2"/>
          </p:nvPr>
        </p:nvSpPr>
        <p:spPr>
          <a:xfrm>
            <a:off x="-10414" y="2136"/>
            <a:ext cx="2623800" cy="1675800"/>
          </a:xfrm>
          <a:prstGeom prst="rect">
            <a:avLst/>
          </a:prstGeom>
          <a:noFill/>
          <a:ln>
            <a:noFill/>
          </a:ln>
        </p:spPr>
      </p:sp>
      <p:sp>
        <p:nvSpPr>
          <p:cNvPr id="856" name="Google Shape;856;p110"/>
          <p:cNvSpPr>
            <a:spLocks noGrp="1"/>
          </p:cNvSpPr>
          <p:nvPr>
            <p:ph type="pic" idx="3"/>
          </p:nvPr>
        </p:nvSpPr>
        <p:spPr>
          <a:xfrm>
            <a:off x="-10425" y="1746100"/>
            <a:ext cx="2623800" cy="3397500"/>
          </a:xfrm>
          <a:prstGeom prst="rect">
            <a:avLst/>
          </a:prstGeom>
          <a:noFill/>
          <a:ln>
            <a:noFill/>
          </a:ln>
        </p:spPr>
      </p:sp>
      <p:sp>
        <p:nvSpPr>
          <p:cNvPr id="857" name="Google Shape;857;p110"/>
          <p:cNvSpPr>
            <a:spLocks noGrp="1"/>
          </p:cNvSpPr>
          <p:nvPr>
            <p:ph type="pic" idx="4"/>
          </p:nvPr>
        </p:nvSpPr>
        <p:spPr>
          <a:xfrm>
            <a:off x="2682550" y="1458075"/>
            <a:ext cx="3327600" cy="1675800"/>
          </a:xfrm>
          <a:prstGeom prst="rect">
            <a:avLst/>
          </a:prstGeom>
          <a:noFill/>
          <a:ln>
            <a:noFill/>
          </a:ln>
        </p:spPr>
      </p:sp>
      <p:sp>
        <p:nvSpPr>
          <p:cNvPr id="858" name="Google Shape;858;p110"/>
          <p:cNvSpPr>
            <a:spLocks noGrp="1"/>
          </p:cNvSpPr>
          <p:nvPr>
            <p:ph type="pic" idx="5"/>
          </p:nvPr>
        </p:nvSpPr>
        <p:spPr>
          <a:xfrm>
            <a:off x="2682544" y="2136"/>
            <a:ext cx="1749300" cy="1393200"/>
          </a:xfrm>
          <a:prstGeom prst="rect">
            <a:avLst/>
          </a:prstGeom>
          <a:noFill/>
          <a:ln>
            <a:noFill/>
          </a:ln>
        </p:spPr>
      </p:sp>
      <p:sp>
        <p:nvSpPr>
          <p:cNvPr id="859" name="Google Shape;859;p110"/>
          <p:cNvSpPr>
            <a:spLocks noGrp="1"/>
          </p:cNvSpPr>
          <p:nvPr>
            <p:ph type="pic" idx="6"/>
          </p:nvPr>
        </p:nvSpPr>
        <p:spPr>
          <a:xfrm>
            <a:off x="4490588" y="2136"/>
            <a:ext cx="1519500" cy="1393200"/>
          </a:xfrm>
          <a:prstGeom prst="rect">
            <a:avLst/>
          </a:prstGeom>
          <a:noFill/>
          <a:ln>
            <a:noFill/>
          </a:ln>
        </p:spPr>
      </p:sp>
      <p:sp>
        <p:nvSpPr>
          <p:cNvPr id="860" name="Google Shape;860;p110"/>
          <p:cNvSpPr>
            <a:spLocks noGrp="1"/>
          </p:cNvSpPr>
          <p:nvPr>
            <p:ph type="pic" idx="7"/>
          </p:nvPr>
        </p:nvSpPr>
        <p:spPr>
          <a:xfrm>
            <a:off x="6068831" y="2136"/>
            <a:ext cx="1560600" cy="3131700"/>
          </a:xfrm>
          <a:prstGeom prst="rect">
            <a:avLst/>
          </a:prstGeom>
          <a:noFill/>
          <a:ln>
            <a:noFill/>
          </a:ln>
        </p:spPr>
      </p:sp>
      <p:sp>
        <p:nvSpPr>
          <p:cNvPr id="861" name="Google Shape;861;p110"/>
          <p:cNvSpPr>
            <a:spLocks noGrp="1"/>
          </p:cNvSpPr>
          <p:nvPr>
            <p:ph type="pic" idx="8"/>
          </p:nvPr>
        </p:nvSpPr>
        <p:spPr>
          <a:xfrm>
            <a:off x="7688175" y="2136"/>
            <a:ext cx="1455900" cy="3131700"/>
          </a:xfrm>
          <a:prstGeom prst="rect">
            <a:avLst/>
          </a:prstGeom>
          <a:noFill/>
          <a:ln>
            <a:noFill/>
          </a:ln>
        </p:spPr>
      </p:sp>
      <p:sp>
        <p:nvSpPr>
          <p:cNvPr id="862" name="Google Shape;862;p110"/>
          <p:cNvSpPr>
            <a:spLocks noGrp="1"/>
          </p:cNvSpPr>
          <p:nvPr>
            <p:ph type="pic" idx="9"/>
          </p:nvPr>
        </p:nvSpPr>
        <p:spPr>
          <a:xfrm>
            <a:off x="2682550" y="3186300"/>
            <a:ext cx="6461400" cy="1957200"/>
          </a:xfrm>
          <a:prstGeom prst="rect">
            <a:avLst/>
          </a:prstGeom>
          <a:noFill/>
          <a:ln>
            <a:noFill/>
          </a:ln>
        </p:spPr>
      </p:sp>
      <p:sp>
        <p:nvSpPr>
          <p:cNvPr id="863" name="Google Shape;863;p11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 Patterns →">
  <p:cSld name="CUSTOM_23_1_1_1_1_2_1_1_1_1_1_1_1_1_1_3">
    <p:bg>
      <p:bgPr>
        <a:solidFill>
          <a:schemeClr val="accent5"/>
        </a:solidFill>
        <a:effectLst/>
      </p:bgPr>
    </p:bg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11"/>
          <p:cNvSpPr txBox="1"/>
          <p:nvPr/>
        </p:nvSpPr>
        <p:spPr>
          <a:xfrm>
            <a:off x="2577575" y="150"/>
            <a:ext cx="6566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Brand</a:t>
            </a:r>
            <a:r>
              <a:rPr lang="en" sz="6200" b="1">
                <a:solidFill>
                  <a:srgbClr val="FFFFFF"/>
                </a:solidFill>
                <a:highlight>
                  <a:schemeClr val="dk1"/>
                </a:highlight>
              </a:rPr>
              <a:t> </a:t>
            </a:r>
            <a:r>
              <a:rPr lang="en" sz="7200" b="1">
                <a:solidFill>
                  <a:srgbClr val="FFFFFF"/>
                </a:solidFill>
                <a:highlight>
                  <a:schemeClr val="dk1"/>
                </a:highlight>
              </a:rPr>
              <a:t>pattern backgrounds</a:t>
            </a:r>
            <a:endParaRPr sz="7200" b="1">
              <a:solidFill>
                <a:srgbClr val="FFFFFF"/>
              </a:solidFill>
              <a:highlight>
                <a:schemeClr val="dk1"/>
              </a:highlight>
            </a:endParaRPr>
          </a:p>
        </p:txBody>
      </p:sp>
      <p:sp>
        <p:nvSpPr>
          <p:cNvPr id="866" name="Google Shape;866;p111"/>
          <p:cNvSpPr/>
          <p:nvPr/>
        </p:nvSpPr>
        <p:spPr>
          <a:xfrm>
            <a:off x="0" y="0"/>
            <a:ext cx="21684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111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topo, white">
  <p:cSld name="CUSTOM_22_1_1_1_1_1_1_1_1_1_1_1_1_1_1_1_1_3"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112" title="251117 YIR Spotify Wrapped_Topo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" r="29"/>
          <a:stretch/>
        </p:blipFill>
        <p:spPr>
          <a:xfrm>
            <a:off x="0" y="-2225"/>
            <a:ext cx="9144003" cy="5147949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11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topo, black">
  <p:cSld name="CUSTOM_23_1_1_2_1_1_1_1_1_1_1_1_1_1_1_1_1_2_1_1">
    <p:bg>
      <p:bgPr>
        <a:solidFill>
          <a:schemeClr val="dk1"/>
        </a:solidFill>
        <a:effectLst/>
      </p:bgPr>
    </p:bg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11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" r="49"/>
          <a:stretch/>
        </p:blipFill>
        <p:spPr>
          <a:xfrm>
            <a:off x="0" y="-5587"/>
            <a:ext cx="9144003" cy="5150127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11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morse code, white">
  <p:cSld name="CUSTOM_23_1_1_1_1_1_1_1_1_1_1_1_1_1_1_1_1_1"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114" title="251117 YIR Spotify Wrapped_MorseCode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25"/>
            <a:ext cx="9144003" cy="5145949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114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morse code, black">
  <p:cSld name="CUSTOM_22_1_1_1_1_1_1_1_1_1_1_1_1_1_1_1_1_1_1_1">
    <p:bg>
      <p:bgPr>
        <a:solidFill>
          <a:schemeClr val="dk1"/>
        </a:solidFill>
        <a:effectLst/>
      </p:bgPr>
    </p:bg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115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" r="69"/>
          <a:stretch/>
        </p:blipFill>
        <p:spPr>
          <a:xfrm>
            <a:off x="0" y="-2225"/>
            <a:ext cx="9144003" cy="5148128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5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network, white">
  <p:cSld name="CUSTOM_23_1_1_2_1_1_1_1_1_1_1_1_1_1_1_1_1_2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116" title="251117 YIR Spotify Wrapped_Network - Full pag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116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Patterns - network, black">
  <p:cSld name="CUSTOM_22_1_1_1_1_1_1_1_1_1_1_1_1_1_1_1_1_2_1">
    <p:bg>
      <p:bgPr>
        <a:solidFill>
          <a:schemeClr val="dk1"/>
        </a:solidFill>
        <a:effectLst/>
      </p:bgPr>
    </p:bg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p117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" r="39"/>
          <a:stretch/>
        </p:blipFill>
        <p:spPr>
          <a:xfrm>
            <a:off x="0" y="-2225"/>
            <a:ext cx="9144003" cy="5149127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7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topo, white">
  <p:cSld name="CUSTOM_23_1_1_2_1_1_1_1_1_1_1_1_1_1_1_1_1_1"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118" title="251117 YIR Spotify Wrapped_Topo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118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topo, black">
  <p:cSld name="CUSTOM_23_1_1_2_1_1_1_1_1_1_1_1_1_1_1_1_1_1_2">
    <p:bg>
      <p:bgPr>
        <a:solidFill>
          <a:schemeClr val="dk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9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morse code, white">
  <p:cSld name="CUSTOM_23_1_1_2_1_1_1_1_1_1_1_1_1_1_1_1_1_1_3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120" title="251117 YIR Spotify Wrapped_MorseCode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20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morse code, black">
  <p:cSld name="CUSTOM_23_1_1_2_1_1_1_1_1_1_1_1_1_1_1_1_1_1_2_1">
    <p:bg>
      <p:bgPr>
        <a:solidFill>
          <a:schemeClr val="dk1"/>
        </a:solidFill>
        <a:effectLst/>
      </p:bgPr>
    </p:bg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oogle Shape;902;p12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" r="59"/>
          <a:stretch/>
        </p:blipFill>
        <p:spPr>
          <a:xfrm>
            <a:off x="0" y="-1725"/>
            <a:ext cx="9144003" cy="5146948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21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network, white">
  <p:cSld name="CUSTOM_23_1_1_2_1_1_1_1_1_1_1_1_1_1_1_1_1_1_3_1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122" title="251117 YIR Spotify Wrapped_Network - Light_FINA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22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2 Patterns - network, black">
  <p:cSld name="CUSTOM_23_1_1_2_1_1_1_1_1_1_1_1_1_1_1_1_1_1_2_1_1">
    <p:bg>
      <p:bgPr>
        <a:solidFill>
          <a:schemeClr val="dk1"/>
        </a:solidFill>
        <a:effectLst/>
      </p:bgPr>
    </p:bg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12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"/>
            <a:ext cx="9144003" cy="5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23"/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Z Do not use. Ensures ASU brand color palette is in file.">
  <p:cSld name="CUSTOM_32_1">
    <p:bg>
      <p:bgPr>
        <a:solidFill>
          <a:schemeClr val="dk1"/>
        </a:solidFill>
        <a:effectLst/>
      </p:bgPr>
    </p:bg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24"/>
          <p:cNvSpPr txBox="1"/>
          <p:nvPr/>
        </p:nvSpPr>
        <p:spPr>
          <a:xfrm>
            <a:off x="424925" y="239700"/>
            <a:ext cx="8294400" cy="7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</a:rPr>
              <a:t>Not intended for use: </a:t>
            </a:r>
            <a:r>
              <a:rPr lang="en" b="1">
                <a:solidFill>
                  <a:schemeClr val="lt1"/>
                </a:solidFill>
              </a:rPr>
              <a:t>This slide ensures the full ASU color palette is available in your file.</a:t>
            </a:r>
            <a:endParaRPr sz="3200" b="1">
              <a:solidFill>
                <a:srgbClr val="747474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3200" b="1">
                <a:solidFill>
                  <a:srgbClr val="747474"/>
                </a:solidFill>
              </a:rPr>
              <a:t>ASU color palette</a:t>
            </a:r>
            <a:endParaRPr sz="1300" b="1">
              <a:solidFill>
                <a:srgbClr val="FFFFFF"/>
              </a:solidFill>
            </a:endParaRPr>
          </a:p>
        </p:txBody>
      </p:sp>
      <p:graphicFrame>
        <p:nvGraphicFramePr>
          <p:cNvPr id="912" name="Google Shape;912;p124"/>
          <p:cNvGraphicFramePr/>
          <p:nvPr/>
        </p:nvGraphicFramePr>
        <p:xfrm>
          <a:off x="419007" y="1003232"/>
          <a:ext cx="7218925" cy="3908817"/>
        </p:xfrm>
        <a:graphic>
          <a:graphicData uri="http://schemas.openxmlformats.org/drawingml/2006/table">
            <a:tbl>
              <a:tblPr>
                <a:noFill/>
                <a:tableStyleId>{DEF5F30D-BF8C-4BAF-8CEB-C0A2A224CCB9}</a:tableStyleId>
              </a:tblPr>
              <a:tblGrid>
                <a:gridCol w="12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6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1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938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Primary brand colors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lt1"/>
                          </a:solidFill>
                        </a:rPr>
                        <a:t>Always use first.</a:t>
                      </a:r>
                      <a:endParaRPr sz="800" b="1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BFBFBF"/>
                          </a:solidFill>
                        </a:rPr>
                        <a:t>These should be your </a:t>
                      </a:r>
                      <a:br>
                        <a:rPr lang="en" sz="800">
                          <a:solidFill>
                            <a:srgbClr val="BFBFBF"/>
                          </a:solidFill>
                        </a:rPr>
                      </a:br>
                      <a:r>
                        <a:rPr lang="en" sz="800">
                          <a:solidFill>
                            <a:srgbClr val="BFBFBF"/>
                          </a:solidFill>
                        </a:rPr>
                        <a:t>first color choices and used more prominently than secondary colors.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</a:txBody>
                  <a:tcPr marL="0" marR="457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6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6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1D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1D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700" b="1">
                          <a:solidFill>
                            <a:srgbClr val="BFBFBF"/>
                          </a:solidFill>
                        </a:rPr>
                        <a:t>ASU Gold</a:t>
                      </a:r>
                      <a:br>
                        <a:rPr lang="en" sz="7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700">
                          <a:solidFill>
                            <a:srgbClr val="BFBFBF"/>
                          </a:solidFill>
                        </a:rPr>
                        <a:t>#FFC627</a:t>
                      </a:r>
                      <a:endParaRPr sz="700">
                        <a:solidFill>
                          <a:srgbClr val="BFBFBF"/>
                        </a:solidFill>
                      </a:endParaRPr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endParaRPr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700" b="1">
                          <a:solidFill>
                            <a:srgbClr val="BFBFBF"/>
                          </a:solidFill>
                        </a:rPr>
                        <a:t>ASU Maroon</a:t>
                      </a:r>
                      <a:r>
                        <a:rPr lang="en" sz="700">
                          <a:solidFill>
                            <a:srgbClr val="BFBFBF"/>
                          </a:solidFill>
                        </a:rPr>
                        <a:t> </a:t>
                      </a:r>
                      <a:br>
                        <a:rPr lang="en" sz="700">
                          <a:solidFill>
                            <a:srgbClr val="BFBFBF"/>
                          </a:solidFill>
                        </a:rPr>
                      </a:br>
                      <a:r>
                        <a:rPr lang="en" sz="700">
                          <a:solidFill>
                            <a:srgbClr val="BFBFBF"/>
                          </a:solidFill>
                        </a:rPr>
                        <a:t>#8C1D40</a:t>
                      </a:r>
                      <a:endParaRPr sz="7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700" b="1">
                          <a:solidFill>
                            <a:srgbClr val="BFBFBF"/>
                          </a:solidFill>
                        </a:rPr>
                        <a:t>ASU Black</a:t>
                      </a:r>
                      <a:r>
                        <a:rPr lang="en" sz="700">
                          <a:solidFill>
                            <a:srgbClr val="BFBFBF"/>
                          </a:solidFill>
                        </a:rPr>
                        <a:t> </a:t>
                      </a:r>
                      <a:br>
                        <a:rPr lang="en" sz="700">
                          <a:solidFill>
                            <a:srgbClr val="BFBFBF"/>
                          </a:solidFill>
                        </a:rPr>
                      </a:br>
                      <a:r>
                        <a:rPr lang="en" sz="700">
                          <a:solidFill>
                            <a:srgbClr val="BFBFBF"/>
                          </a:solidFill>
                        </a:rPr>
                        <a:t>#000000</a:t>
                      </a:r>
                      <a:endParaRPr sz="7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700" b="1">
                          <a:solidFill>
                            <a:srgbClr val="BFBFBF"/>
                          </a:solidFill>
                        </a:rPr>
                        <a:t>ASU White</a:t>
                      </a:r>
                      <a:r>
                        <a:rPr lang="en" sz="700">
                          <a:solidFill>
                            <a:srgbClr val="BFBFBF"/>
                          </a:solidFill>
                        </a:rPr>
                        <a:t> </a:t>
                      </a:r>
                      <a:br>
                        <a:rPr lang="en" sz="700">
                          <a:solidFill>
                            <a:srgbClr val="BFBFBF"/>
                          </a:solidFill>
                        </a:rPr>
                      </a:br>
                      <a:r>
                        <a:rPr lang="en" sz="700">
                          <a:solidFill>
                            <a:srgbClr val="BFBFBF"/>
                          </a:solidFill>
                        </a:rPr>
                        <a:t>#FFFFFF</a:t>
                      </a:r>
                      <a:endParaRPr sz="7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60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Secondary brand colors</a:t>
                      </a:r>
                      <a:r>
                        <a:rPr lang="en" sz="800">
                          <a:solidFill>
                            <a:srgbClr val="BFBFBF"/>
                          </a:solidFill>
                        </a:rPr>
                        <a:t> 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lt1"/>
                          </a:solidFill>
                        </a:rPr>
                        <a:t>Use as accents only. </a:t>
                      </a:r>
                      <a:endParaRPr sz="800" b="1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BFBFBF"/>
                          </a:solidFill>
                        </a:rPr>
                        <a:t>Use in addition to primary brand colors, not for stand alone use. 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</a:txBody>
                  <a:tcPr marL="0" marR="457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8BE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7F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F67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AB7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4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74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Gree</a:t>
                      </a: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n</a:t>
                      </a: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 #78BE20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Blue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#00A3E0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Orange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#FF7F32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Copper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600">
                          <a:solidFill>
                            <a:srgbClr val="BFBFBF"/>
                          </a:solidFill>
                        </a:rPr>
                        <a:t>#AF674B</a:t>
                      </a:r>
                      <a:endParaRPr sz="6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Turquoise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600">
                          <a:solidFill>
                            <a:srgbClr val="BFBFBF"/>
                          </a:solidFill>
                        </a:rPr>
                        <a:t>#4AB7C4</a:t>
                      </a:r>
                      <a:endParaRPr sz="6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Pink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600">
                          <a:solidFill>
                            <a:srgbClr val="BFBFBF"/>
                          </a:solidFill>
                        </a:rPr>
                        <a:t>#E74973</a:t>
                      </a:r>
                      <a:endParaRPr sz="6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Gray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>
                          <a:solidFill>
                            <a:srgbClr val="BFBFBF"/>
                          </a:solidFill>
                        </a:rPr>
                        <a:t>#747474</a:t>
                      </a:r>
                      <a:endParaRPr sz="600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800"/>
                        </a:spcAft>
                        <a:buNone/>
                      </a:pPr>
                      <a:endParaRPr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BFBFBF"/>
                        </a:solidFill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4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ASU Grayscale</a:t>
                      </a:r>
                      <a:endParaRPr sz="800" b="1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lt1"/>
                          </a:solidFill>
                        </a:rPr>
                        <a:t>For text, line </a:t>
                      </a:r>
                      <a:br>
                        <a:rPr lang="en" sz="800" b="1">
                          <a:solidFill>
                            <a:schemeClr val="lt1"/>
                          </a:solidFill>
                        </a:rPr>
                      </a:br>
                      <a:r>
                        <a:rPr lang="en" sz="800" b="1">
                          <a:solidFill>
                            <a:schemeClr val="lt1"/>
                          </a:solidFill>
                        </a:rPr>
                        <a:t>and fill colors.</a:t>
                      </a:r>
                      <a:endParaRPr sz="8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BFBFBF"/>
                          </a:solidFill>
                        </a:rPr>
                        <a:t>ASU Gray is part </a:t>
                      </a:r>
                      <a:br>
                        <a:rPr lang="en" sz="800">
                          <a:solidFill>
                            <a:srgbClr val="BFBFBF"/>
                          </a:solidFill>
                        </a:rPr>
                      </a:br>
                      <a:r>
                        <a:rPr lang="en" sz="800">
                          <a:solidFill>
                            <a:srgbClr val="BFBFBF"/>
                          </a:solidFill>
                        </a:rPr>
                        <a:t>of this scale.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</a:txBody>
                  <a:tcPr marL="0" marR="457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8484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474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700" u="none" strike="noStrike" cap="none"/>
                    </a:p>
                  </a:txBody>
                  <a:tcPr marL="45700" marR="0" marT="0" marB="0">
                    <a:lnL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/>
                    </a:p>
                  </a:txBody>
                  <a:tcPr marL="0" marR="91425" marT="0" marB="0">
                    <a:lnL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Black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>
                          <a:solidFill>
                            <a:srgbClr val="BFBFBF"/>
                          </a:solidFill>
                        </a:rPr>
                        <a:t>#000000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 1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#191919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500">
                          <a:solidFill>
                            <a:srgbClr val="BFBFBF"/>
                          </a:solidFill>
                        </a:rPr>
                        <a:t>(Accessible digital black for reading</a:t>
                      </a:r>
                      <a:r>
                        <a:rPr lang="en" sz="400">
                          <a:solidFill>
                            <a:srgbClr val="BFBFBF"/>
                          </a:solidFill>
                        </a:rPr>
                        <a:t>  — </a:t>
                      </a:r>
                      <a:r>
                        <a:rPr lang="en" sz="500">
                          <a:solidFill>
                            <a:srgbClr val="BFBFBF"/>
                          </a:solidFill>
                        </a:rPr>
                        <a:t>reduced contrast)</a:t>
                      </a:r>
                      <a:endParaRPr sz="5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 2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#484848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Gray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#747474</a:t>
                      </a:r>
                      <a:b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(</a:t>
                      </a:r>
                      <a:r>
                        <a:rPr lang="en" sz="600">
                          <a:solidFill>
                            <a:srgbClr val="BFBFBF"/>
                          </a:solidFill>
                        </a:rPr>
                        <a:t>Gray 3)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 4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#BFBFBF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 5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#D0D0D0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 6</a:t>
                      </a:r>
                      <a:br>
                        <a:rPr lang="en" sz="600" b="1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#E8E8E8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Gray</a:t>
                      </a:r>
                      <a:r>
                        <a:rPr lang="en" sz="600" b="1" u="none" strike="noStrike" cap="none">
                          <a:solidFill>
                            <a:srgbClr val="BFBFBF"/>
                          </a:solidFill>
                        </a:rPr>
                        <a:t> </a:t>
                      </a: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7</a:t>
                      </a:r>
                      <a:br>
                        <a:rPr lang="en" sz="600">
                          <a:solidFill>
                            <a:srgbClr val="BFBFBF"/>
                          </a:solidFill>
                        </a:rPr>
                      </a:br>
                      <a:r>
                        <a:rPr lang="en" sz="600" u="none" strike="noStrike" cap="none">
                          <a:solidFill>
                            <a:srgbClr val="BFBFBF"/>
                          </a:solidFill>
                        </a:rPr>
                        <a:t>#FAFAFA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ASU White</a:t>
                      </a:r>
                      <a:r>
                        <a:rPr lang="en" sz="600">
                          <a:solidFill>
                            <a:srgbClr val="BFBFBF"/>
                          </a:solidFill>
                        </a:rPr>
                        <a:t> #FFFFFF</a:t>
                      </a:r>
                      <a:endParaRPr sz="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None/>
                      </a:pPr>
                      <a:endParaRPr sz="700" b="1">
                        <a:solidFill>
                          <a:srgbClr val="BFBFBF"/>
                        </a:solidFill>
                      </a:endParaRPr>
                    </a:p>
                  </a:txBody>
                  <a:tcPr marL="0" marR="91425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AFAF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350">
                <a:tc rowSpan="5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Brand color tints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lt1"/>
                          </a:solidFill>
                        </a:rPr>
                        <a:t>For use in data visualizations and spreadsheets.</a:t>
                      </a:r>
                      <a:endParaRPr sz="800" b="1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BFBFBF"/>
                          </a:solidFill>
                        </a:rPr>
                        <a:t>Tints of all ASU colors — 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BFBFBF"/>
                          </a:solidFill>
                        </a:rPr>
                        <a:t>not for stand alone use.</a:t>
                      </a:r>
                      <a:endParaRPr sz="800">
                        <a:solidFill>
                          <a:srgbClr val="BFBFBF"/>
                        </a:solidFill>
                      </a:endParaRPr>
                    </a:p>
                  </a:txBody>
                  <a:tcPr marL="0" marR="457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Gold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Maroon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Green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Blue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Orange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Copper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Turquoise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ASU Pink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Tints of red for error, </a:t>
                      </a:r>
                      <a:br>
                        <a:rPr lang="en" sz="600" b="1">
                          <a:solidFill>
                            <a:schemeClr val="lt2"/>
                          </a:solidFill>
                        </a:rPr>
                      </a:b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issues, negative values</a:t>
                      </a:r>
                      <a:endParaRPr sz="600" b="1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>
                    <a:lnL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5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#FFF9E9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9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#F3E8EC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E8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#F1F8E8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8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#E5F6FC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#FFF2EA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#F7F0ED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F0E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#EDF8F9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#FDECF1</a:t>
                      </a:r>
                      <a:endParaRPr sz="600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C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#FAEAEA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A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10% tint</a:t>
                      </a:r>
                      <a:endParaRPr sz="600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#FFF1C9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#DFC9CF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C9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#DFC9CF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5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#D6F0FA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#FFEADE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A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#EBD9D2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9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#D2EDF0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2ED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#F9D1DC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D1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#F2CBCB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25% tint</a:t>
                      </a:r>
                      <a:endParaRPr sz="600" b="1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#FFE293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2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#C58E9F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8E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#BBDE8F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E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#7FD1EF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D1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#FFBF98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F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#D7B3A5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B3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#A4DBE1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DB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#F3A4B9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A4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#E59797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979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50% tint</a:t>
                      </a:r>
                      <a:endParaRPr sz="600" b="1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#FFD45D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C62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4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#A95670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8C1D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956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#9ACF58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78BE2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ACF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#42BBE8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00A3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2BB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#FFA067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FF7F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A0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#C48E7A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AF674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8E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#79C9D3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4AB7C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9C9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#ED7897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E7497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78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191919"/>
                          </a:solidFill>
                        </a:rPr>
                        <a:t>#D96262</a:t>
                      </a:r>
                      <a:endParaRPr sz="600" u="none" strike="noStrike" cap="none">
                        <a:solidFill>
                          <a:srgbClr val="191919"/>
                        </a:solidFill>
                      </a:endParaRPr>
                    </a:p>
                  </a:txBody>
                  <a:tcPr marL="45700" marR="0" marT="0" marB="0" anchor="ctr">
                    <a:lnL w="19050" cap="flat" cmpd="sng">
                      <a:solidFill>
                        <a:srgbClr val="CC2F2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626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2"/>
                          </a:solidFill>
                        </a:rPr>
                        <a:t>75% tint</a:t>
                      </a:r>
                      <a:endParaRPr sz="600" b="1">
                        <a:solidFill>
                          <a:schemeClr val="lt2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8E8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3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1">
                        <a:solidFill>
                          <a:srgbClr val="BFBFBF"/>
                        </a:solidFill>
                      </a:endParaRPr>
                    </a:p>
                  </a:txBody>
                  <a:tcPr marL="0" marR="457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1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913" name="Google Shape;913;p12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721" y="1378634"/>
            <a:ext cx="1376100" cy="1467087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124"/>
          <p:cNvSpPr/>
          <p:nvPr/>
        </p:nvSpPr>
        <p:spPr>
          <a:xfrm>
            <a:off x="7407146" y="959760"/>
            <a:ext cx="273300" cy="336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15" name="Google Shape;915;p124"/>
          <p:cNvGraphicFramePr/>
          <p:nvPr/>
        </p:nvGraphicFramePr>
        <p:xfrm>
          <a:off x="7410198" y="3139221"/>
          <a:ext cx="1375175" cy="677672"/>
        </p:xfrm>
        <a:graphic>
          <a:graphicData uri="http://schemas.openxmlformats.org/drawingml/2006/table">
            <a:tbl>
              <a:tblPr>
                <a:noFill/>
                <a:tableStyleId>{DEF5F30D-BF8C-4BAF-8CEB-C0A2A224CCB9}</a:tableStyleId>
              </a:tblPr>
              <a:tblGrid>
                <a:gridCol w="21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/>
                    </a:p>
                    <a:p>
                      <a:pPr marL="0" lvl="0" indent="0" algn="l" rtl="0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/>
                    </a:p>
                  </a:txBody>
                  <a:tcPr marL="0" marR="0" marT="0" marB="0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2F2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chemeClr val="lt1"/>
                          </a:solidFill>
                        </a:rPr>
                        <a:t>Error Red</a:t>
                      </a:r>
                      <a:endParaRPr sz="600" b="1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chemeClr val="lt1"/>
                          </a:solidFill>
                        </a:rPr>
                        <a:t>#CC2F2F </a:t>
                      </a:r>
                      <a:endParaRPr sz="6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>
                          <a:solidFill>
                            <a:srgbClr val="BFBFBF"/>
                          </a:solidFill>
                        </a:rPr>
                        <a:t>Use to indicate system errors, issues or negative number values only.</a:t>
                      </a:r>
                      <a:endParaRPr sz="600" b="1">
                        <a:solidFill>
                          <a:srgbClr val="BFBFB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BFBFBF"/>
                          </a:solidFill>
                        </a:rPr>
                        <a:t>Please do not use ASU Maroon to indicate negative information.</a:t>
                      </a:r>
                      <a:endParaRPr sz="600" b="1">
                        <a:solidFill>
                          <a:srgbClr val="BFBFBF"/>
                        </a:solidFill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16" name="Google Shape;916;p124" title="Screenshot 2026-01-05 at 2.57.32 PM.png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200" y="1612077"/>
            <a:ext cx="1376100" cy="324123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124"/>
          <p:cNvSpPr/>
          <p:nvPr/>
        </p:nvSpPr>
        <p:spPr>
          <a:xfrm>
            <a:off x="-387975" y="4166600"/>
            <a:ext cx="358800" cy="1026000"/>
          </a:xfrm>
          <a:prstGeom prst="rect">
            <a:avLst/>
          </a:prstGeom>
          <a:solidFill>
            <a:srgbClr val="3939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24"/>
          <p:cNvSpPr/>
          <p:nvPr/>
        </p:nvSpPr>
        <p:spPr>
          <a:xfrm>
            <a:off x="0" y="552450"/>
            <a:ext cx="9187500" cy="4590900"/>
          </a:xfrm>
          <a:prstGeom prst="rect">
            <a:avLst/>
          </a:prstGeom>
          <a:solidFill>
            <a:srgbClr val="191919">
              <a:alpha val="7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theme" Target="../theme/theme1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-219166" y="4387325"/>
            <a:ext cx="0" cy="7395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" name="Google Shape;7;p1"/>
          <p:cNvSpPr/>
          <p:nvPr/>
        </p:nvSpPr>
        <p:spPr>
          <a:xfrm>
            <a:off x="-333275" y="4684950"/>
            <a:ext cx="229500" cy="1440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9E9E9E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0" name="Google Shape;10;p1" title="Closed_captioning_symbol.svg.png"/>
          <p:cNvPicPr preferRelativeResize="0"/>
          <p:nvPr/>
        </p:nvPicPr>
        <p:blipFill>
          <a:blip r:embed="rId125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1943" y="4709987"/>
            <a:ext cx="125548" cy="94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1;p1"/>
          <p:cNvCxnSpPr/>
          <p:nvPr/>
        </p:nvCxnSpPr>
        <p:spPr>
          <a:xfrm>
            <a:off x="-216116" y="4375141"/>
            <a:ext cx="1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2" name="Google Shape;12;p1"/>
          <p:cNvCxnSpPr/>
          <p:nvPr/>
        </p:nvCxnSpPr>
        <p:spPr>
          <a:xfrm>
            <a:off x="-216116" y="5138961"/>
            <a:ext cx="121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6"/>
              <a:buNone/>
              <a:defRPr sz="2796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  <p:sldLayoutId id="2147483730" r:id="rId83"/>
    <p:sldLayoutId id="2147483731" r:id="rId84"/>
    <p:sldLayoutId id="2147483732" r:id="rId85"/>
    <p:sldLayoutId id="2147483733" r:id="rId86"/>
    <p:sldLayoutId id="2147483734" r:id="rId87"/>
    <p:sldLayoutId id="2147483735" r:id="rId88"/>
    <p:sldLayoutId id="2147483736" r:id="rId89"/>
    <p:sldLayoutId id="2147483737" r:id="rId90"/>
    <p:sldLayoutId id="2147483738" r:id="rId91"/>
    <p:sldLayoutId id="2147483739" r:id="rId92"/>
    <p:sldLayoutId id="2147483740" r:id="rId93"/>
    <p:sldLayoutId id="2147483741" r:id="rId94"/>
    <p:sldLayoutId id="2147483742" r:id="rId95"/>
    <p:sldLayoutId id="2147483743" r:id="rId96"/>
    <p:sldLayoutId id="2147483744" r:id="rId97"/>
    <p:sldLayoutId id="2147483745" r:id="rId98"/>
    <p:sldLayoutId id="2147483746" r:id="rId99"/>
    <p:sldLayoutId id="2147483747" r:id="rId100"/>
    <p:sldLayoutId id="2147483748" r:id="rId101"/>
    <p:sldLayoutId id="2147483749" r:id="rId102"/>
    <p:sldLayoutId id="2147483750" r:id="rId103"/>
    <p:sldLayoutId id="2147483751" r:id="rId104"/>
    <p:sldLayoutId id="2147483752" r:id="rId105"/>
    <p:sldLayoutId id="2147483753" r:id="rId106"/>
    <p:sldLayoutId id="2147483754" r:id="rId107"/>
    <p:sldLayoutId id="2147483755" r:id="rId108"/>
    <p:sldLayoutId id="2147483756" r:id="rId109"/>
    <p:sldLayoutId id="2147483757" r:id="rId110"/>
    <p:sldLayoutId id="2147483758" r:id="rId111"/>
    <p:sldLayoutId id="2147483759" r:id="rId112"/>
    <p:sldLayoutId id="2147483760" r:id="rId113"/>
    <p:sldLayoutId id="2147483761" r:id="rId114"/>
    <p:sldLayoutId id="2147483762" r:id="rId115"/>
    <p:sldLayoutId id="2147483763" r:id="rId116"/>
    <p:sldLayoutId id="2147483764" r:id="rId117"/>
    <p:sldLayoutId id="2147483765" r:id="rId118"/>
    <p:sldLayoutId id="2147483766" r:id="rId119"/>
    <p:sldLayoutId id="2147483767" r:id="rId120"/>
    <p:sldLayoutId id="2147483768" r:id="rId121"/>
    <p:sldLayoutId id="2147483769" r:id="rId122"/>
    <p:sldLayoutId id="2147483770" r:id="rId1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48">
          <p15:clr>
            <a:srgbClr val="00F0E1"/>
          </p15:clr>
        </p15:guide>
        <p15:guide id="2" pos="461">
          <p15:clr>
            <a:srgbClr val="00F0E1"/>
          </p15:clr>
        </p15:guide>
        <p15:guide id="3" pos="893">
          <p15:clr>
            <a:srgbClr val="00F0E1"/>
          </p15:clr>
        </p15:guide>
        <p15:guide id="4" pos="708">
          <p15:clr>
            <a:srgbClr val="00F0E1"/>
          </p15:clr>
        </p15:guide>
        <p15:guide id="5" pos="952">
          <p15:clr>
            <a:srgbClr val="00F0E1"/>
          </p15:clr>
        </p15:guide>
        <p15:guide id="6" pos="1193">
          <p15:clr>
            <a:srgbClr val="00F0E1"/>
          </p15:clr>
        </p15:guide>
        <p15:guide id="7" pos="1137">
          <p15:clr>
            <a:srgbClr val="00F0E1"/>
          </p15:clr>
        </p15:guide>
        <p15:guide id="8" pos="213">
          <p15:clr>
            <a:srgbClr val="7432FF"/>
          </p15:clr>
        </p15:guide>
        <p15:guide id="9" pos="1439">
          <p15:clr>
            <a:srgbClr val="00F0E1"/>
          </p15:clr>
        </p15:guide>
        <p15:guide id="10" pos="1624">
          <p15:clr>
            <a:srgbClr val="00F0E1"/>
          </p15:clr>
        </p15:guide>
        <p15:guide id="11" pos="1680">
          <p15:clr>
            <a:srgbClr val="00F0E1"/>
          </p15:clr>
        </p15:guide>
        <p15:guide id="12" pos="1869">
          <p15:clr>
            <a:srgbClr val="00F0E1"/>
          </p15:clr>
        </p15:guide>
        <p15:guide id="13" pos="2174">
          <p15:clr>
            <a:srgbClr val="00F0E1"/>
          </p15:clr>
        </p15:guide>
        <p15:guide id="14" pos="2114">
          <p15:clr>
            <a:srgbClr val="00F0E1"/>
          </p15:clr>
        </p15:guide>
        <p15:guide id="15" pos="2412">
          <p15:clr>
            <a:srgbClr val="00F0E1"/>
          </p15:clr>
        </p15:guide>
        <p15:guide id="16" pos="2360">
          <p15:clr>
            <a:srgbClr val="00F0E1"/>
          </p15:clr>
        </p15:guide>
        <p15:guide id="17" pos="2606">
          <p15:clr>
            <a:srgbClr val="00F0E1"/>
          </p15:clr>
        </p15:guide>
        <p15:guide id="18" pos="2851">
          <p15:clr>
            <a:srgbClr val="00F0E1"/>
          </p15:clr>
        </p15:guide>
        <p15:guide id="19" pos="3095">
          <p15:clr>
            <a:srgbClr val="00F0E1"/>
          </p15:clr>
        </p15:guide>
        <p15:guide id="20" pos="3154">
          <p15:clr>
            <a:srgbClr val="00F0E1"/>
          </p15:clr>
        </p15:guide>
        <p15:guide id="21" pos="3340">
          <p15:clr>
            <a:srgbClr val="00F0E1"/>
          </p15:clr>
        </p15:guide>
        <p15:guide id="22" pos="3400">
          <p15:clr>
            <a:srgbClr val="00F0E1"/>
          </p15:clr>
        </p15:guide>
        <p15:guide id="23" pos="3586">
          <p15:clr>
            <a:srgbClr val="00F0E1"/>
          </p15:clr>
        </p15:guide>
        <p15:guide id="24" pos="3643">
          <p15:clr>
            <a:srgbClr val="00F0E1"/>
          </p15:clr>
        </p15:guide>
        <p15:guide id="25" pos="3831">
          <p15:clr>
            <a:srgbClr val="00F0E1"/>
          </p15:clr>
        </p15:guide>
        <p15:guide id="26" pos="3889">
          <p15:clr>
            <a:srgbClr val="00F0E1"/>
          </p15:clr>
        </p15:guide>
        <p15:guide id="27" pos="4080">
          <p15:clr>
            <a:srgbClr val="00F0E1"/>
          </p15:clr>
        </p15:guide>
        <p15:guide id="28" pos="4127">
          <p15:clr>
            <a:srgbClr val="00F0E1"/>
          </p15:clr>
        </p15:guide>
        <p15:guide id="29" pos="4379">
          <p15:clr>
            <a:srgbClr val="00F0E1"/>
          </p15:clr>
        </p15:guide>
        <p15:guide id="30" orient="horz" pos="3056">
          <p15:clr>
            <a:srgbClr val="7432FF"/>
          </p15:clr>
        </p15:guide>
        <p15:guide id="31" orient="horz" pos="690">
          <p15:clr>
            <a:srgbClr val="00F0E1"/>
          </p15:clr>
        </p15:guide>
        <p15:guide id="32" orient="horz" pos="1629">
          <p15:clr>
            <a:srgbClr val="F95DFF"/>
          </p15:clr>
        </p15:guide>
        <p15:guide id="33" orient="horz" pos="2755">
          <p15:clr>
            <a:srgbClr val="EC5353"/>
          </p15:clr>
        </p15:guide>
        <p15:guide id="34" pos="5303">
          <p15:clr>
            <a:srgbClr val="00F0E1"/>
          </p15:clr>
        </p15:guide>
        <p15:guide id="35" pos="5101">
          <p15:clr>
            <a:srgbClr val="00F0E1"/>
          </p15:clr>
        </p15:guide>
        <p15:guide id="36" pos="2909">
          <p15:clr>
            <a:srgbClr val="00F0E1"/>
          </p15:clr>
        </p15:guide>
        <p15:guide id="37" pos="1381">
          <p15:clr>
            <a:srgbClr val="00F0E1"/>
          </p15:clr>
        </p15:guide>
        <p15:guide id="38" pos="403">
          <p15:clr>
            <a:srgbClr val="00F0E1"/>
          </p15:clr>
        </p15:guide>
        <p15:guide id="39" pos="4623">
          <p15:clr>
            <a:srgbClr val="00F0E1"/>
          </p15:clr>
        </p15:guide>
        <p15:guide id="40" pos="4808">
          <p15:clr>
            <a:srgbClr val="00F0E1"/>
          </p15:clr>
        </p15:guide>
        <p15:guide id="41" pos="4867">
          <p15:clr>
            <a:srgbClr val="00F0E1"/>
          </p15:clr>
        </p15:guide>
        <p15:guide id="42" pos="5059">
          <p15:clr>
            <a:srgbClr val="00F0E1"/>
          </p15:clr>
        </p15:guide>
        <p15:guide id="43" pos="5346">
          <p15:clr>
            <a:srgbClr val="00F0E1"/>
          </p15:clr>
        </p15:guide>
        <p15:guide id="44" pos="5547">
          <p15:clr>
            <a:srgbClr val="7432FF"/>
          </p15:clr>
        </p15:guide>
        <p15:guide id="45" orient="horz" pos="202">
          <p15:clr>
            <a:srgbClr val="7432FF"/>
          </p15:clr>
        </p15:guide>
        <p15:guide id="46" orient="horz" pos="562">
          <p15:clr>
            <a:srgbClr val="00F0E1"/>
          </p15:clr>
        </p15:guide>
        <p15:guide id="47" pos="2880">
          <p15:clr>
            <a:srgbClr val="F95DFF"/>
          </p15:clr>
        </p15:guide>
        <p15:guide id="48" pos="4567">
          <p15:clr>
            <a:srgbClr val="00F0E1"/>
          </p15:clr>
        </p15:guide>
        <p15:guide id="49" pos="4321">
          <p15:clr>
            <a:srgbClr val="00F0E1"/>
          </p15:clr>
        </p15:guide>
        <p15:guide id="50" pos="1929">
          <p15:clr>
            <a:srgbClr val="00F0E1"/>
          </p15:clr>
        </p15:guide>
        <p15:guide id="51" pos="2665">
          <p15:clr>
            <a:srgbClr val="00F0E1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VIuKL6waZ03pnByWMoX_aTNn8QyjsiWMoYNnFbXI44/edit?slide=id.g3ba5d2ccb8b_44_5681#slide=id.g3ba5d2ccb8b_44_568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presentation/d/1rVIuKL6waZ03pnByWMoX_aTNn8QyjsiWMoYNnFbXI44/edit#slide=id.g3257a622c5e_7_4623" TargetMode="External"/><Relationship Id="rId13" Type="http://schemas.openxmlformats.org/officeDocument/2006/relationships/hyperlink" Target="https://docs.google.com/presentation/d/1rVIuKL6waZ03pnByWMoX_aTNn8QyjsiWMoYNnFbXI44/edit#slide=id.g3257a622c5e_7_4809" TargetMode="External"/><Relationship Id="rId3" Type="http://schemas.openxmlformats.org/officeDocument/2006/relationships/hyperlink" Target="https://docs.google.com/presentation/d/1rVIuKL6waZ03pnByWMoX_aTNn8QyjsiWMoYNnFbXI44/edit#slide=id.g3257a622c5e_7_999" TargetMode="External"/><Relationship Id="rId7" Type="http://schemas.openxmlformats.org/officeDocument/2006/relationships/hyperlink" Target="https://docs.google.com/presentation/d/1rVIuKL6waZ03pnByWMoX_aTNn8QyjsiWMoYNnFbXI44/edit#slide=id.g3257a622c5e_7_4609" TargetMode="External"/><Relationship Id="rId12" Type="http://schemas.openxmlformats.org/officeDocument/2006/relationships/hyperlink" Target="https://docs.google.com/presentation/d/1rVIuKL6waZ03pnByWMoX_aTNn8QyjsiWMoYNnFbXI44/edit#slide=id.g3257a622c5e_7_4672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docs.google.com/presentation/d/1rVIuKL6waZ03pnByWMoX_aTNn8QyjsiWMoYNnFbXI44/edit#slide=id.g3257a622c5e_7_2915" TargetMode="External"/><Relationship Id="rId11" Type="http://schemas.openxmlformats.org/officeDocument/2006/relationships/hyperlink" Target="https://docs.google.com/presentation/d/1rVIuKL6waZ03pnByWMoX_aTNn8QyjsiWMoYNnFbXI44/edit#slide=id.g3257a622c5e_7_4668" TargetMode="External"/><Relationship Id="rId5" Type="http://schemas.openxmlformats.org/officeDocument/2006/relationships/hyperlink" Target="https://docs.google.com/presentation/d/1rVIuKL6waZ03pnByWMoX_aTNn8QyjsiWMoYNnFbXI44/edit#slide=id.g3257a622c5e_7_2119" TargetMode="External"/><Relationship Id="rId15" Type="http://schemas.openxmlformats.org/officeDocument/2006/relationships/image" Target="../media/image46.png"/><Relationship Id="rId10" Type="http://schemas.openxmlformats.org/officeDocument/2006/relationships/hyperlink" Target="https://docs.google.com/presentation/d/1rVIuKL6waZ03pnByWMoX_aTNn8QyjsiWMoYNnFbXI44/edit#slide=id.g3257a622c5e_7_4654" TargetMode="External"/><Relationship Id="rId4" Type="http://schemas.openxmlformats.org/officeDocument/2006/relationships/hyperlink" Target="https://docs.google.com/presentation/d/1rVIuKL6waZ03pnByWMoX_aTNn8QyjsiWMoYNnFbXI44/edit#slide=id.g3257a622c5e_7_1200" TargetMode="External"/><Relationship Id="rId9" Type="http://schemas.openxmlformats.org/officeDocument/2006/relationships/hyperlink" Target="https://docs.google.com/presentation/d/1rVIuKL6waZ03pnByWMoX_aTNn8QyjsiWMoYNnFbXI44/edit#slide=id.g3257a622c5e_7_4632" TargetMode="External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hyperlink" Target="https://www.w3.org/WAI/WCAG21/Understanding/captions-liv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randguide.asu.edu/tools/templates-librari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0DE6F2-6930-B08B-19A2-939C14D84F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9672" cy="2291713"/>
          </a:xfrm>
          <a:prstGeom prst="rect">
            <a:avLst/>
          </a:prstGeom>
        </p:spPr>
      </p:pic>
      <p:sp>
        <p:nvSpPr>
          <p:cNvPr id="924" name="Google Shape;924;p125"/>
          <p:cNvSpPr txBox="1">
            <a:spLocks noGrp="1"/>
          </p:cNvSpPr>
          <p:nvPr>
            <p:ph type="title"/>
          </p:nvPr>
        </p:nvSpPr>
        <p:spPr>
          <a:xfrm>
            <a:off x="342900" y="2394841"/>
            <a:ext cx="6133800" cy="1136400"/>
          </a:xfrm>
          <a:prstGeom prst="rect">
            <a:avLst/>
          </a:prstGeom>
        </p:spPr>
        <p:txBody>
          <a:bodyPr spcFirstLastPara="1" wrap="square" lIns="0" tIns="0" rIns="182875" bIns="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2026 Official ASU </a:t>
            </a:r>
            <a:br>
              <a:rPr lang="en" dirty="0"/>
            </a:br>
            <a:r>
              <a:rPr lang="en" dirty="0"/>
              <a:t>presentation template</a:t>
            </a:r>
            <a:endParaRPr dirty="0"/>
          </a:p>
        </p:txBody>
      </p:sp>
      <p:sp>
        <p:nvSpPr>
          <p:cNvPr id="925" name="Google Shape;925;p125"/>
          <p:cNvSpPr txBox="1">
            <a:spLocks noGrp="1"/>
          </p:cNvSpPr>
          <p:nvPr>
            <p:ph type="subTitle" idx="3"/>
          </p:nvPr>
        </p:nvSpPr>
        <p:spPr>
          <a:xfrm>
            <a:off x="342900" y="1591792"/>
            <a:ext cx="4188000" cy="5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Prepared by ASU Enterprise Brand Strategy and Management for enterprise-wide distribution and use</a:t>
            </a:r>
            <a:endParaRPr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0A28BB-2AC4-340A-DDE0-0295BDBE27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85" y="4079019"/>
            <a:ext cx="2231798" cy="8927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26"/>
          <p:cNvSpPr txBox="1">
            <a:spLocks noGrp="1"/>
          </p:cNvSpPr>
          <p:nvPr>
            <p:ph type="subTitle" idx="1"/>
          </p:nvPr>
        </p:nvSpPr>
        <p:spPr>
          <a:xfrm>
            <a:off x="340450" y="309311"/>
            <a:ext cx="2091900" cy="17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Streamlined flexibility.</a:t>
            </a:r>
            <a:endParaRPr sz="1000"/>
          </a:p>
        </p:txBody>
      </p:sp>
      <p:sp>
        <p:nvSpPr>
          <p:cNvPr id="933" name="Google Shape;933;p126"/>
          <p:cNvSpPr txBox="1">
            <a:spLocks noGrp="1"/>
          </p:cNvSpPr>
          <p:nvPr>
            <p:ph type="title"/>
          </p:nvPr>
        </p:nvSpPr>
        <p:spPr>
          <a:xfrm>
            <a:off x="338325" y="500786"/>
            <a:ext cx="2239200" cy="121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new in the </a:t>
            </a:r>
            <a:r>
              <a:rPr lang="en">
                <a:solidFill>
                  <a:schemeClr val="accent1"/>
                </a:solidFill>
              </a:rPr>
              <a:t>2026</a:t>
            </a:r>
            <a:r>
              <a:rPr lang="en"/>
              <a:t> template</a:t>
            </a:r>
            <a:endParaRPr/>
          </a:p>
        </p:txBody>
      </p:sp>
      <p:sp>
        <p:nvSpPr>
          <p:cNvPr id="932" name="Google Shape;932;p126"/>
          <p:cNvSpPr txBox="1">
            <a:spLocks noGrp="1"/>
          </p:cNvSpPr>
          <p:nvPr>
            <p:ph type="body" idx="4294967295"/>
          </p:nvPr>
        </p:nvSpPr>
        <p:spPr>
          <a:xfrm>
            <a:off x="338600" y="1795900"/>
            <a:ext cx="2239200" cy="2577900"/>
          </a:xfrm>
          <a:prstGeom prst="rect">
            <a:avLst/>
          </a:prstGeom>
          <a:solidFill>
            <a:srgbClr val="191919">
              <a:alpha val="29750"/>
            </a:srgbClr>
          </a:solidFill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The 2026 ASU presentation template has been </a:t>
            </a:r>
            <a:r>
              <a:rPr lang="en" sz="1600" b="1">
                <a:solidFill>
                  <a:schemeClr val="lt1"/>
                </a:solidFill>
              </a:rPr>
              <a:t>streamlined</a:t>
            </a:r>
            <a:r>
              <a:rPr lang="en" sz="1600">
                <a:solidFill>
                  <a:schemeClr val="lt1"/>
                </a:solidFill>
              </a:rPr>
              <a:t> to make it easier to build clear, on-brand slides for presentations and report-style decks — while giving you </a:t>
            </a:r>
            <a:r>
              <a:rPr lang="en" sz="1600" b="1">
                <a:solidFill>
                  <a:schemeClr val="lt1"/>
                </a:solidFill>
              </a:rPr>
              <a:t>more flexibility</a:t>
            </a:r>
            <a:r>
              <a:rPr lang="en" sz="1600">
                <a:solidFill>
                  <a:schemeClr val="lt1"/>
                </a:solidFill>
              </a:rPr>
              <a:t> when you need it.</a:t>
            </a:r>
            <a:endParaRPr sz="1600">
              <a:solidFill>
                <a:schemeClr val="lt1"/>
              </a:solidFill>
            </a:endParaRPr>
          </a:p>
        </p:txBody>
      </p:sp>
      <p:graphicFrame>
        <p:nvGraphicFramePr>
          <p:cNvPr id="935" name="Google Shape;935;p126"/>
          <p:cNvGraphicFramePr/>
          <p:nvPr>
            <p:extLst>
              <p:ext uri="{D42A27DB-BD31-4B8C-83A1-F6EECF244321}">
                <p14:modId xmlns:p14="http://schemas.microsoft.com/office/powerpoint/2010/main" val="2932842807"/>
              </p:ext>
            </p:extLst>
          </p:nvPr>
        </p:nvGraphicFramePr>
        <p:xfrm>
          <a:off x="3828781" y="896878"/>
          <a:ext cx="3428275" cy="3474285"/>
        </p:xfrm>
        <a:graphic>
          <a:graphicData uri="http://schemas.openxmlformats.org/drawingml/2006/table">
            <a:tbl>
              <a:tblPr firstRow="1">
                <a:noFill/>
                <a:tableStyleId>{7ADE62C8-8AD5-4D61-B83B-5D1A4219DD32}</a:tableStyleId>
              </a:tblPr>
              <a:tblGrid>
                <a:gridCol w="342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New and revised slide options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added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directly to this template’s theme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Streamlined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layout options with </a:t>
                      </a:r>
                      <a:r>
                        <a:rPr lang="en" b="1">
                          <a:solidFill>
                            <a:schemeClr val="lt1"/>
                          </a:solidFill>
                        </a:rPr>
                        <a:t>flexible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titles, subtitles and preheaders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Slide layouts now organized by most common use to help you </a:t>
                      </a:r>
                      <a:r>
                        <a:rPr lang="en" b="1">
                          <a:solidFill>
                            <a:schemeClr val="lt1"/>
                          </a:solidFill>
                        </a:rPr>
                        <a:t>find what </a:t>
                      </a:r>
                      <a:br>
                        <a:rPr lang="en" b="1">
                          <a:solidFill>
                            <a:schemeClr val="lt1"/>
                          </a:solidFill>
                        </a:rPr>
                      </a:br>
                      <a:r>
                        <a:rPr lang="en" b="1">
                          <a:solidFill>
                            <a:schemeClr val="lt1"/>
                          </a:solidFill>
                        </a:rPr>
                        <a:t>you need faster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More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en" b="1">
                          <a:solidFill>
                            <a:schemeClr val="lt1"/>
                          </a:solidFill>
                        </a:rPr>
                        <a:t>photo-based layouts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available </a:t>
                      </a:r>
                      <a:br>
                        <a:rPr lang="en">
                          <a:solidFill>
                            <a:schemeClr val="lt1"/>
                          </a:solidFill>
                        </a:rPr>
                      </a:br>
                      <a:r>
                        <a:rPr lang="en">
                          <a:solidFill>
                            <a:schemeClr val="lt1"/>
                          </a:solidFill>
                        </a:rPr>
                        <a:t>in the </a:t>
                      </a:r>
                      <a:r>
                        <a:rPr lang="en" sz="1200" b="1">
                          <a:solidFill>
                            <a:schemeClr val="accent1"/>
                          </a:solidFill>
                        </a:rPr>
                        <a:t>⇨</a:t>
                      </a:r>
                      <a:r>
                        <a:rPr lang="en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en" u="sng">
                          <a:solidFill>
                            <a:schemeClr val="accent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ASU presentation toolkit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marL="91425" marR="0" marT="0" marB="0" anchor="ctr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lt1"/>
                          </a:solidFill>
                        </a:rPr>
                        <a:t>New tools, photo and graphic options added to the presentation tool kit</a:t>
                      </a:r>
                      <a:endParaRPr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0" marT="0" marB="0" anchor="ctr">
                    <a:lnL w="3810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27"/>
          <p:cNvSpPr txBox="1">
            <a:spLocks noGrp="1"/>
          </p:cNvSpPr>
          <p:nvPr>
            <p:ph type="title" idx="4294967295"/>
          </p:nvPr>
        </p:nvSpPr>
        <p:spPr>
          <a:xfrm>
            <a:off x="2284950" y="1906800"/>
            <a:ext cx="5804400" cy="13299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How to use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this template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1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9983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27"/>
          <p:cNvSpPr txBox="1">
            <a:spLocks noGrp="1"/>
          </p:cNvSpPr>
          <p:nvPr>
            <p:ph type="subTitle" idx="4294967295"/>
          </p:nvPr>
        </p:nvSpPr>
        <p:spPr>
          <a:xfrm>
            <a:off x="2284950" y="1719000"/>
            <a:ext cx="2246700" cy="215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highlight>
                  <a:schemeClr val="dk1"/>
                </a:highlight>
              </a:rPr>
              <a:t>Getting started</a:t>
            </a:r>
            <a:endParaRPr b="1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29"/>
          <p:cNvSpPr txBox="1">
            <a:spLocks noGrp="1"/>
          </p:cNvSpPr>
          <p:nvPr>
            <p:ph type="title" idx="4294967295"/>
          </p:nvPr>
        </p:nvSpPr>
        <p:spPr>
          <a:xfrm>
            <a:off x="338325" y="320050"/>
            <a:ext cx="84672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highlight>
                  <a:schemeClr val="accent1"/>
                </a:highlight>
              </a:rPr>
              <a:t>More layouts, more tools, more graphics</a:t>
            </a:r>
            <a:endParaRPr dirty="0">
              <a:highlight>
                <a:schemeClr val="accent1"/>
              </a:highlight>
            </a:endParaRPr>
          </a:p>
        </p:txBody>
      </p:sp>
      <p:sp>
        <p:nvSpPr>
          <p:cNvPr id="1033" name="Google Shape;1033;p129"/>
          <p:cNvSpPr txBox="1">
            <a:spLocks noGrp="1"/>
          </p:cNvSpPr>
          <p:nvPr>
            <p:ph type="subTitle" idx="4"/>
          </p:nvPr>
        </p:nvSpPr>
        <p:spPr>
          <a:xfrm>
            <a:off x="337900" y="689410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Two options to support your presentations and decks:</a:t>
            </a:r>
            <a:endParaRPr dirty="0"/>
          </a:p>
        </p:txBody>
      </p:sp>
      <p:sp>
        <p:nvSpPr>
          <p:cNvPr id="1028" name="Google Shape;1028;p129"/>
          <p:cNvSpPr txBox="1"/>
          <p:nvPr/>
        </p:nvSpPr>
        <p:spPr>
          <a:xfrm>
            <a:off x="140578" y="892309"/>
            <a:ext cx="30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E8E8E8"/>
                </a:solidFill>
              </a:rPr>
              <a:t>1</a:t>
            </a:r>
            <a:endParaRPr sz="4800" b="1" dirty="0">
              <a:solidFill>
                <a:srgbClr val="E8E8E8"/>
              </a:solidFill>
            </a:endParaRPr>
          </a:p>
        </p:txBody>
      </p:sp>
      <p:sp>
        <p:nvSpPr>
          <p:cNvPr id="1038" name="Google Shape;1038;p129"/>
          <p:cNvSpPr txBox="1">
            <a:spLocks noGrp="1"/>
          </p:cNvSpPr>
          <p:nvPr>
            <p:ph type="body" idx="1"/>
          </p:nvPr>
        </p:nvSpPr>
        <p:spPr>
          <a:xfrm>
            <a:off x="337900" y="1125700"/>
            <a:ext cx="2628900" cy="85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In your copy of the template:</a:t>
            </a:r>
            <a:endParaRPr sz="1400" b="1" dirty="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 dirty="0"/>
              <a:t>Find more layouts in the </a:t>
            </a:r>
            <a:br>
              <a:rPr lang="en" sz="1200" dirty="0"/>
            </a:br>
            <a:r>
              <a:rPr lang="en" sz="1200" b="1" dirty="0"/>
              <a:t>Layout</a:t>
            </a:r>
            <a:r>
              <a:rPr lang="en" sz="1200" dirty="0"/>
              <a:t> menu above </a:t>
            </a:r>
            <a:r>
              <a:rPr lang="en" sz="1200" b="1" dirty="0">
                <a:solidFill>
                  <a:schemeClr val="accent5"/>
                </a:solidFill>
              </a:rPr>
              <a:t>⇧</a:t>
            </a:r>
            <a:endParaRPr sz="1200" b="1" dirty="0"/>
          </a:p>
        </p:txBody>
      </p:sp>
      <p:sp>
        <p:nvSpPr>
          <p:cNvPr id="1035" name="Google Shape;1035;p129"/>
          <p:cNvSpPr txBox="1"/>
          <p:nvPr/>
        </p:nvSpPr>
        <p:spPr>
          <a:xfrm>
            <a:off x="338325" y="2691950"/>
            <a:ext cx="262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200"/>
              </a:spcAft>
              <a:buNone/>
            </a:pPr>
            <a:r>
              <a:rPr lang="en" sz="1200" b="1" dirty="0">
                <a:solidFill>
                  <a:schemeClr val="accent5"/>
                </a:solidFill>
              </a:rPr>
              <a:t>⇦</a:t>
            </a:r>
            <a:r>
              <a:rPr lang="en" sz="1200" dirty="0">
                <a:solidFill>
                  <a:schemeClr val="dk1"/>
                </a:solidFill>
              </a:rPr>
              <a:t> You can also </a:t>
            </a:r>
            <a:r>
              <a:rPr lang="en" sz="1200" b="1" dirty="0">
                <a:solidFill>
                  <a:schemeClr val="dk1"/>
                </a:solidFill>
              </a:rPr>
              <a:t>right-click any slide in the preview panel</a:t>
            </a:r>
            <a:r>
              <a:rPr lang="en" sz="1200" dirty="0">
                <a:solidFill>
                  <a:schemeClr val="dk1"/>
                </a:solidFill>
              </a:rPr>
              <a:t> to apply a different layout.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029" name="Google Shape;1029;p129"/>
          <p:cNvSpPr txBox="1"/>
          <p:nvPr/>
        </p:nvSpPr>
        <p:spPr>
          <a:xfrm>
            <a:off x="3271195" y="892309"/>
            <a:ext cx="30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E8E8E8"/>
                </a:solidFill>
              </a:rPr>
              <a:t>2</a:t>
            </a:r>
            <a:endParaRPr sz="4800" b="1" dirty="0">
              <a:solidFill>
                <a:srgbClr val="E8E8E8"/>
              </a:solidFill>
            </a:endParaRPr>
          </a:p>
        </p:txBody>
      </p:sp>
      <p:sp>
        <p:nvSpPr>
          <p:cNvPr id="1039" name="Google Shape;1039;p129"/>
          <p:cNvSpPr txBox="1">
            <a:spLocks noGrp="1"/>
          </p:cNvSpPr>
          <p:nvPr>
            <p:ph type="body" idx="2"/>
          </p:nvPr>
        </p:nvSpPr>
        <p:spPr>
          <a:xfrm>
            <a:off x="3460250" y="1125700"/>
            <a:ext cx="30921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In the ASU presentation toolkit:</a:t>
            </a:r>
            <a:endParaRPr sz="1400" b="1" dirty="0"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 dirty="0"/>
              <a:t>Find additional slide layouts, graphics and tools — including more visual, photo-based and custom layouts that aren’t part of the core template.</a:t>
            </a:r>
            <a:endParaRPr sz="1200" b="1" dirty="0"/>
          </a:p>
        </p:txBody>
      </p:sp>
      <p:sp>
        <p:nvSpPr>
          <p:cNvPr id="1027" name="Google Shape;1027;p129"/>
          <p:cNvSpPr txBox="1"/>
          <p:nvPr/>
        </p:nvSpPr>
        <p:spPr>
          <a:xfrm>
            <a:off x="6729950" y="1299500"/>
            <a:ext cx="2072700" cy="3339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50" tIns="228600" rIns="137150" bIns="1371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3"/>
              </a:rPr>
              <a:t>University messaging</a:t>
            </a:r>
            <a:r>
              <a:rPr lang="en" sz="1000"/>
              <a:t> 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4"/>
              </a:rPr>
              <a:t>Graphics and photos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5"/>
              </a:rPr>
              <a:t>Templates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6"/>
              </a:rPr>
              <a:t>Tools</a:t>
            </a:r>
            <a:endParaRPr sz="1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7"/>
              </a:rPr>
              <a:t>How to:</a:t>
            </a:r>
            <a:endParaRPr sz="1000" b="1"/>
          </a:p>
          <a:p>
            <a:pPr marL="285750" lvl="0" indent="-1714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900"/>
              <a:buChar char="●"/>
            </a:pPr>
            <a:r>
              <a:rPr lang="en" sz="900" u="sng">
                <a:solidFill>
                  <a:schemeClr val="hlink"/>
                </a:solidFill>
                <a:hlinkClick r:id="rId8"/>
              </a:rPr>
              <a:t>Add your own images</a:t>
            </a:r>
            <a:endParaRPr sz="900" b="1">
              <a:solidFill>
                <a:schemeClr val="dk1"/>
              </a:solidFill>
            </a:endParaRPr>
          </a:p>
          <a:p>
            <a:pPr marL="285750" lvl="0" indent="-1714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900"/>
              <a:buChar char="●"/>
            </a:pPr>
            <a:r>
              <a:rPr lang="en" sz="900" u="sng">
                <a:solidFill>
                  <a:schemeClr val="hlink"/>
                </a:solidFill>
                <a:hlinkClick r:id="rId9"/>
              </a:rPr>
              <a:t>Embed video into your presentation</a:t>
            </a:r>
            <a:endParaRPr sz="900">
              <a:solidFill>
                <a:schemeClr val="dk1"/>
              </a:solidFill>
            </a:endParaRPr>
          </a:p>
          <a:p>
            <a:pPr marL="285750" lvl="0" indent="-1714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900" u="sng">
                <a:solidFill>
                  <a:schemeClr val="hlink"/>
                </a:solidFill>
                <a:hlinkClick r:id="rId10"/>
              </a:rPr>
              <a:t>Turn on slide layout guides</a:t>
            </a:r>
            <a:endParaRPr sz="9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11"/>
              </a:rPr>
              <a:t>Brand standards and guidelines</a:t>
            </a:r>
            <a:endParaRPr sz="1000" b="1"/>
          </a:p>
          <a:p>
            <a:pPr marL="285750" lvl="0" indent="-1714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900"/>
              <a:buChar char="●"/>
            </a:pPr>
            <a:r>
              <a:rPr lang="en" sz="900" u="sng">
                <a:solidFill>
                  <a:schemeClr val="hlink"/>
                </a:solidFill>
                <a:hlinkClick r:id="rId12"/>
              </a:rPr>
              <a:t>Color palette</a:t>
            </a:r>
            <a:endParaRPr sz="900" b="1">
              <a:solidFill>
                <a:schemeClr val="dk1"/>
              </a:solidFill>
            </a:endParaRPr>
          </a:p>
          <a:p>
            <a:pPr marL="285750" lvl="0" indent="-171450" algn="l" rtl="0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Char char="●"/>
            </a:pPr>
            <a:r>
              <a:rPr lang="en" sz="900" u="sng">
                <a:solidFill>
                  <a:schemeClr val="hlink"/>
                </a:solidFill>
                <a:hlinkClick r:id="rId13"/>
              </a:rPr>
              <a:t>ASU Brand standards</a:t>
            </a:r>
            <a:endParaRPr sz="900" b="1">
              <a:solidFill>
                <a:schemeClr val="dk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6FF17-89C1-FA76-C509-C28B90C65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713" y="1194638"/>
            <a:ext cx="1249328" cy="209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Google Shape;1042;p129"/>
          <p:cNvSpPr txBox="1"/>
          <p:nvPr/>
        </p:nvSpPr>
        <p:spPr>
          <a:xfrm>
            <a:off x="6782204" y="1137950"/>
            <a:ext cx="12267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0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highlight>
                  <a:schemeClr val="lt1"/>
                </a:highlight>
              </a:rPr>
              <a:t>Toolkit quick links</a:t>
            </a:r>
            <a:endParaRPr sz="1000" b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1030" name="Google Shape;1030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900" y="1960304"/>
            <a:ext cx="1675650" cy="703925"/>
          </a:xfrm>
          <a:prstGeom prst="rect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32" name="Google Shape;1032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48650" y="4345275"/>
            <a:ext cx="267300" cy="803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4" name="Google Shape;1034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400" y="3521125"/>
            <a:ext cx="2497199" cy="1624824"/>
          </a:xfrm>
          <a:prstGeom prst="rect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36" name="Google Shape;1036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888" y="1914879"/>
            <a:ext cx="448200" cy="269700"/>
          </a:xfrm>
          <a:prstGeom prst="rect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025" tIns="114025" rIns="114025" bIns="114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46"/>
          </a:p>
        </p:txBody>
      </p:sp>
      <p:sp>
        <p:nvSpPr>
          <p:cNvPr id="1037" name="Google Shape;1037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526" y="4823977"/>
            <a:ext cx="566100" cy="166500"/>
          </a:xfrm>
          <a:prstGeom prst="rect">
            <a:avLst/>
          </a:prstGeom>
          <a:noFill/>
          <a:ln w="118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025" tIns="114025" rIns="114025" bIns="114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46"/>
          </a:p>
        </p:txBody>
      </p:sp>
      <p:pic>
        <p:nvPicPr>
          <p:cNvPr id="1040" name="Google Shape;1040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1450" y="2293775"/>
            <a:ext cx="2995249" cy="2854599"/>
          </a:xfrm>
          <a:prstGeom prst="rect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41" name="Google Shape;1041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134459" y="1505675"/>
            <a:ext cx="0" cy="3404100"/>
          </a:xfrm>
          <a:prstGeom prst="straightConnector1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43" name="Google Shape;1043;p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07280" y="1194638"/>
            <a:ext cx="217433" cy="209723"/>
            <a:chOff x="6738492" y="1194638"/>
            <a:chExt cx="217433" cy="209723"/>
          </a:xfrm>
        </p:grpSpPr>
        <p:sp>
          <p:nvSpPr>
            <p:cNvPr id="1044" name="Google Shape;1044;p129"/>
            <p:cNvSpPr/>
            <p:nvPr/>
          </p:nvSpPr>
          <p:spPr>
            <a:xfrm>
              <a:off x="6796025" y="1219538"/>
              <a:ext cx="159900" cy="15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29"/>
            <p:cNvSpPr/>
            <p:nvPr/>
          </p:nvSpPr>
          <p:spPr>
            <a:xfrm>
              <a:off x="6738492" y="1194638"/>
              <a:ext cx="209723" cy="209723"/>
            </a:xfrm>
            <a:custGeom>
              <a:avLst/>
              <a:gdLst/>
              <a:ahLst/>
              <a:cxnLst/>
              <a:rect l="l" t="t" r="r" b="b"/>
              <a:pathLst>
                <a:path w="5950" h="5950" extrusionOk="0">
                  <a:moveTo>
                    <a:pt x="3439" y="651"/>
                  </a:moveTo>
                  <a:lnTo>
                    <a:pt x="3486" y="744"/>
                  </a:lnTo>
                  <a:lnTo>
                    <a:pt x="3486" y="1395"/>
                  </a:lnTo>
                  <a:lnTo>
                    <a:pt x="3439" y="1488"/>
                  </a:lnTo>
                  <a:lnTo>
                    <a:pt x="2556" y="1488"/>
                  </a:lnTo>
                  <a:lnTo>
                    <a:pt x="2510" y="1395"/>
                  </a:lnTo>
                  <a:lnTo>
                    <a:pt x="2510" y="744"/>
                  </a:lnTo>
                  <a:lnTo>
                    <a:pt x="2556" y="651"/>
                  </a:lnTo>
                  <a:close/>
                  <a:moveTo>
                    <a:pt x="3346" y="1999"/>
                  </a:moveTo>
                  <a:lnTo>
                    <a:pt x="3439" y="2045"/>
                  </a:lnTo>
                  <a:lnTo>
                    <a:pt x="3486" y="2138"/>
                  </a:lnTo>
                  <a:lnTo>
                    <a:pt x="3486" y="4091"/>
                  </a:lnTo>
                  <a:lnTo>
                    <a:pt x="3858" y="4091"/>
                  </a:lnTo>
                  <a:lnTo>
                    <a:pt x="3951" y="4137"/>
                  </a:lnTo>
                  <a:lnTo>
                    <a:pt x="3997" y="4230"/>
                  </a:lnTo>
                  <a:lnTo>
                    <a:pt x="3997" y="4834"/>
                  </a:lnTo>
                  <a:lnTo>
                    <a:pt x="3951" y="4927"/>
                  </a:lnTo>
                  <a:lnTo>
                    <a:pt x="3858" y="4974"/>
                  </a:lnTo>
                  <a:lnTo>
                    <a:pt x="2138" y="4974"/>
                  </a:lnTo>
                  <a:lnTo>
                    <a:pt x="2045" y="4927"/>
                  </a:lnTo>
                  <a:lnTo>
                    <a:pt x="1999" y="4834"/>
                  </a:lnTo>
                  <a:lnTo>
                    <a:pt x="1999" y="4230"/>
                  </a:lnTo>
                  <a:lnTo>
                    <a:pt x="2045" y="4137"/>
                  </a:lnTo>
                  <a:lnTo>
                    <a:pt x="2138" y="4091"/>
                  </a:lnTo>
                  <a:lnTo>
                    <a:pt x="2510" y="4091"/>
                  </a:lnTo>
                  <a:lnTo>
                    <a:pt x="2510" y="2882"/>
                  </a:lnTo>
                  <a:lnTo>
                    <a:pt x="2138" y="2882"/>
                  </a:lnTo>
                  <a:lnTo>
                    <a:pt x="2045" y="2836"/>
                  </a:lnTo>
                  <a:lnTo>
                    <a:pt x="1999" y="2743"/>
                  </a:lnTo>
                  <a:lnTo>
                    <a:pt x="1999" y="2138"/>
                  </a:lnTo>
                  <a:lnTo>
                    <a:pt x="2045" y="2045"/>
                  </a:lnTo>
                  <a:lnTo>
                    <a:pt x="2138" y="1999"/>
                  </a:lnTo>
                  <a:close/>
                  <a:moveTo>
                    <a:pt x="2975" y="0"/>
                  </a:moveTo>
                  <a:lnTo>
                    <a:pt x="2603" y="47"/>
                  </a:lnTo>
                  <a:lnTo>
                    <a:pt x="2231" y="140"/>
                  </a:lnTo>
                  <a:lnTo>
                    <a:pt x="1859" y="233"/>
                  </a:lnTo>
                  <a:lnTo>
                    <a:pt x="1487" y="419"/>
                  </a:lnTo>
                  <a:lnTo>
                    <a:pt x="1162" y="651"/>
                  </a:lnTo>
                  <a:lnTo>
                    <a:pt x="883" y="883"/>
                  </a:lnTo>
                  <a:lnTo>
                    <a:pt x="651" y="1162"/>
                  </a:lnTo>
                  <a:lnTo>
                    <a:pt x="418" y="1488"/>
                  </a:lnTo>
                  <a:lnTo>
                    <a:pt x="232" y="1860"/>
                  </a:lnTo>
                  <a:lnTo>
                    <a:pt x="139" y="2231"/>
                  </a:lnTo>
                  <a:lnTo>
                    <a:pt x="46" y="2603"/>
                  </a:lnTo>
                  <a:lnTo>
                    <a:pt x="0" y="2975"/>
                  </a:lnTo>
                  <a:lnTo>
                    <a:pt x="46" y="3393"/>
                  </a:lnTo>
                  <a:lnTo>
                    <a:pt x="139" y="3765"/>
                  </a:lnTo>
                  <a:lnTo>
                    <a:pt x="232" y="4137"/>
                  </a:lnTo>
                  <a:lnTo>
                    <a:pt x="418" y="4462"/>
                  </a:lnTo>
                  <a:lnTo>
                    <a:pt x="651" y="4788"/>
                  </a:lnTo>
                  <a:lnTo>
                    <a:pt x="883" y="5113"/>
                  </a:lnTo>
                  <a:lnTo>
                    <a:pt x="1162" y="5345"/>
                  </a:lnTo>
                  <a:lnTo>
                    <a:pt x="1487" y="5578"/>
                  </a:lnTo>
                  <a:lnTo>
                    <a:pt x="1859" y="5764"/>
                  </a:lnTo>
                  <a:lnTo>
                    <a:pt x="2231" y="5857"/>
                  </a:lnTo>
                  <a:lnTo>
                    <a:pt x="2603" y="5950"/>
                  </a:lnTo>
                  <a:lnTo>
                    <a:pt x="3393" y="5950"/>
                  </a:lnTo>
                  <a:lnTo>
                    <a:pt x="3765" y="5857"/>
                  </a:lnTo>
                  <a:lnTo>
                    <a:pt x="4137" y="5764"/>
                  </a:lnTo>
                  <a:lnTo>
                    <a:pt x="4508" y="5578"/>
                  </a:lnTo>
                  <a:lnTo>
                    <a:pt x="4834" y="5345"/>
                  </a:lnTo>
                  <a:lnTo>
                    <a:pt x="5113" y="5113"/>
                  </a:lnTo>
                  <a:lnTo>
                    <a:pt x="5345" y="4788"/>
                  </a:lnTo>
                  <a:lnTo>
                    <a:pt x="5577" y="4462"/>
                  </a:lnTo>
                  <a:lnTo>
                    <a:pt x="5763" y="4137"/>
                  </a:lnTo>
                  <a:lnTo>
                    <a:pt x="5856" y="3765"/>
                  </a:lnTo>
                  <a:lnTo>
                    <a:pt x="5949" y="3393"/>
                  </a:lnTo>
                  <a:lnTo>
                    <a:pt x="5949" y="2975"/>
                  </a:lnTo>
                  <a:lnTo>
                    <a:pt x="5949" y="2603"/>
                  </a:lnTo>
                  <a:lnTo>
                    <a:pt x="5856" y="2231"/>
                  </a:lnTo>
                  <a:lnTo>
                    <a:pt x="5763" y="1860"/>
                  </a:lnTo>
                  <a:lnTo>
                    <a:pt x="5577" y="1488"/>
                  </a:lnTo>
                  <a:lnTo>
                    <a:pt x="5345" y="1162"/>
                  </a:lnTo>
                  <a:lnTo>
                    <a:pt x="5113" y="883"/>
                  </a:lnTo>
                  <a:lnTo>
                    <a:pt x="4834" y="651"/>
                  </a:lnTo>
                  <a:lnTo>
                    <a:pt x="4508" y="419"/>
                  </a:lnTo>
                  <a:lnTo>
                    <a:pt x="4137" y="233"/>
                  </a:lnTo>
                  <a:lnTo>
                    <a:pt x="3765" y="140"/>
                  </a:lnTo>
                  <a:lnTo>
                    <a:pt x="3393" y="47"/>
                  </a:lnTo>
                  <a:lnTo>
                    <a:pt x="29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2664" y="4324900"/>
            <a:ext cx="257400" cy="8391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" y="0"/>
            <a:ext cx="9144000" cy="4373700"/>
          </a:xfrm>
          <a:prstGeom prst="rect">
            <a:avLst/>
          </a:prstGeom>
          <a:solidFill>
            <a:srgbClr val="E9F5DB"/>
          </a:solidFill>
          <a:ln>
            <a:noFill/>
          </a:ln>
        </p:spPr>
        <p:txBody>
          <a:bodyPr spcFirstLastPara="1" wrap="square" lIns="114300" tIns="285750" rIns="142875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85" name="Google Shape;1085;p130"/>
          <p:cNvSpPr txBox="1">
            <a:spLocks noGrp="1"/>
          </p:cNvSpPr>
          <p:nvPr>
            <p:ph type="subTitle" idx="4294967295"/>
          </p:nvPr>
        </p:nvSpPr>
        <p:spPr>
          <a:xfrm>
            <a:off x="418775" y="134720"/>
            <a:ext cx="8302200" cy="215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/>
              <a:t>Revised for 2026:</a:t>
            </a:r>
            <a:endParaRPr sz="1000" b="1" dirty="0"/>
          </a:p>
        </p:txBody>
      </p:sp>
      <p:sp>
        <p:nvSpPr>
          <p:cNvPr id="1064" name="Google Shape;1064;p130"/>
          <p:cNvSpPr txBox="1">
            <a:spLocks noGrp="1"/>
          </p:cNvSpPr>
          <p:nvPr>
            <p:ph type="title" idx="4294967295"/>
          </p:nvPr>
        </p:nvSpPr>
        <p:spPr>
          <a:xfrm>
            <a:off x="420625" y="320050"/>
            <a:ext cx="8302200" cy="3924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Green = Content safe zone</a:t>
            </a:r>
            <a:endParaRPr dirty="0"/>
          </a:p>
        </p:txBody>
      </p:sp>
      <p:sp>
        <p:nvSpPr>
          <p:cNvPr id="1065" name="Google Shape;1065;p130"/>
          <p:cNvSpPr txBox="1">
            <a:spLocks noGrp="1"/>
          </p:cNvSpPr>
          <p:nvPr>
            <p:ph type="subTitle" idx="4294967295"/>
          </p:nvPr>
        </p:nvSpPr>
        <p:spPr>
          <a:xfrm>
            <a:off x="420625" y="730678"/>
            <a:ext cx="8302200" cy="215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lt1"/>
                </a:solidFill>
                <a:highlight>
                  <a:schemeClr val="dk1"/>
                </a:highlight>
              </a:rPr>
              <a:t>This only applies to slides that will be presented live (in person or online) or recorded and shared</a:t>
            </a:r>
            <a:endParaRPr sz="1400" b="1" dirty="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069" name="Google Shape;1069;p130"/>
          <p:cNvSpPr txBox="1">
            <a:spLocks noGrp="1"/>
          </p:cNvSpPr>
          <p:nvPr>
            <p:ph type="body" idx="4294967295"/>
          </p:nvPr>
        </p:nvSpPr>
        <p:spPr>
          <a:xfrm>
            <a:off x="420900" y="1143673"/>
            <a:ext cx="4105500" cy="30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 ensure Closed Captions and live transcription overlays do not obscure meaningful content, use this guide to inform where you place critical text on your slides.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800"/>
              </a:spcAft>
              <a:buNone/>
            </a:pPr>
            <a:r>
              <a:rPr lang="en" b="1" dirty="0"/>
              <a:t>For slides intended for independent up close reading review only: </a:t>
            </a:r>
            <a:r>
              <a:rPr lang="en" dirty="0"/>
              <a:t>Text can safely extend beyond this area of the slide.</a:t>
            </a:r>
            <a:endParaRPr dirty="0"/>
          </a:p>
        </p:txBody>
      </p:sp>
      <p:grpSp>
        <p:nvGrpSpPr>
          <p:cNvPr id="1075" name="Google Shape;1075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07497" y="1143672"/>
            <a:ext cx="200825" cy="474350"/>
            <a:chOff x="831047" y="-746425"/>
            <a:chExt cx="200825" cy="474350"/>
          </a:xfrm>
        </p:grpSpPr>
        <p:cxnSp>
          <p:nvCxnSpPr>
            <p:cNvPr id="1076" name="Google Shape;1076;p130"/>
            <p:cNvCxnSpPr/>
            <p:nvPr/>
          </p:nvCxnSpPr>
          <p:spPr>
            <a:xfrm>
              <a:off x="901025" y="-742475"/>
              <a:ext cx="0" cy="470400"/>
            </a:xfrm>
            <a:prstGeom prst="straightConnector1">
              <a:avLst/>
            </a:prstGeom>
            <a:noFill/>
            <a:ln w="9525" cap="flat" cmpd="sng">
              <a:solidFill>
                <a:srgbClr val="9E9E9E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1077" name="Google Shape;1077;p130"/>
            <p:cNvSpPr/>
            <p:nvPr/>
          </p:nvSpPr>
          <p:spPr>
            <a:xfrm>
              <a:off x="831047" y="-567500"/>
              <a:ext cx="136800" cy="109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78" name="Google Shape;1078;p130" title="Closed_captioning_symbol.svg.png"/>
            <p:cNvPicPr preferRelativeResize="0"/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44" y="-559838"/>
              <a:ext cx="125548" cy="9417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79" name="Google Shape;1079;p130"/>
            <p:cNvCxnSpPr/>
            <p:nvPr/>
          </p:nvCxnSpPr>
          <p:spPr>
            <a:xfrm>
              <a:off x="904072" y="-746425"/>
              <a:ext cx="127800" cy="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9E9E9E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130"/>
            <p:cNvCxnSpPr/>
            <p:nvPr/>
          </p:nvCxnSpPr>
          <p:spPr>
            <a:xfrm>
              <a:off x="904072" y="-283264"/>
              <a:ext cx="121800" cy="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9E9E9E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1081" name="Google Shape;1081;p130"/>
          <p:cNvSpPr txBox="1">
            <a:spLocks noGrp="1"/>
          </p:cNvSpPr>
          <p:nvPr>
            <p:ph type="body" idx="4294967295"/>
          </p:nvPr>
        </p:nvSpPr>
        <p:spPr>
          <a:xfrm>
            <a:off x="5316155" y="1130357"/>
            <a:ext cx="3023700" cy="46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dirty="0"/>
              <a:t>Throughout the template, you’ll see this area indicated to the left of slides for reference. </a:t>
            </a:r>
            <a:endParaRPr sz="1200" dirty="0"/>
          </a:p>
        </p:txBody>
      </p:sp>
      <p:sp>
        <p:nvSpPr>
          <p:cNvPr id="1082" name="Google Shape;1082;p130"/>
          <p:cNvSpPr txBox="1">
            <a:spLocks noGrp="1"/>
          </p:cNvSpPr>
          <p:nvPr>
            <p:ph type="body" idx="4294967295"/>
          </p:nvPr>
        </p:nvSpPr>
        <p:spPr>
          <a:xfrm>
            <a:off x="5316150" y="2085275"/>
            <a:ext cx="3515400" cy="6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</a:rPr>
              <a:t>If using layout guides, the reserved area is indicated with a dotted red line for your reference.</a:t>
            </a:r>
            <a:endParaRPr sz="12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 b="1" dirty="0">
                <a:solidFill>
                  <a:srgbClr val="000000"/>
                </a:solidFill>
              </a:rPr>
              <a:t>To turn layout guides on/off: </a:t>
            </a:r>
            <a:r>
              <a:rPr lang="en" sz="900" dirty="0">
                <a:solidFill>
                  <a:srgbClr val="000000"/>
                </a:solidFill>
              </a:rPr>
              <a:t>View &gt; Guides &gt; Show/Hide Guides</a:t>
            </a:r>
            <a:endParaRPr sz="900" dirty="0">
              <a:solidFill>
                <a:srgbClr val="000000"/>
              </a:solidFill>
            </a:endParaRPr>
          </a:p>
        </p:txBody>
      </p:sp>
      <p:sp>
        <p:nvSpPr>
          <p:cNvPr id="1068" name="Google Shape;1068;p130"/>
          <p:cNvSpPr txBox="1">
            <a:spLocks noGrp="1"/>
          </p:cNvSpPr>
          <p:nvPr>
            <p:ph type="body" idx="4294967295"/>
          </p:nvPr>
        </p:nvSpPr>
        <p:spPr>
          <a:xfrm>
            <a:off x="5316155" y="3131044"/>
            <a:ext cx="3023700" cy="9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The university is federally required, per Civil Rights Laws (ADA Title II compliance), to meet WCAG AA accessibility requirements in digital environments:</a:t>
            </a:r>
            <a:endParaRPr sz="1000" dirty="0"/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000" u="sng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https://www.w3.org/WAI/WCAG21/</a:t>
            </a:r>
            <a:br>
              <a:rPr lang="en" sz="1000" u="sng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" sz="1000" u="sng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Understanding/captions-live.html</a:t>
            </a:r>
            <a:r>
              <a:rPr lang="en" sz="1000" dirty="0"/>
              <a:t> </a:t>
            </a:r>
            <a:endParaRPr sz="1000" dirty="0"/>
          </a:p>
        </p:txBody>
      </p:sp>
      <p:sp>
        <p:nvSpPr>
          <p:cNvPr id="1052" name="Google Shape;1052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33185" y="4365975"/>
            <a:ext cx="257400" cy="777600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" y="4371000"/>
            <a:ext cx="9144000" cy="777600"/>
          </a:xfrm>
          <a:prstGeom prst="rect">
            <a:avLst/>
          </a:prstGeom>
          <a:solidFill>
            <a:srgbClr val="FDECF1"/>
          </a:solidFill>
          <a:ln>
            <a:noFill/>
          </a:ln>
        </p:spPr>
        <p:txBody>
          <a:bodyPr spcFirstLastPara="1" wrap="square" lIns="47625" tIns="0" rIns="95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chemeClr val="dk1"/>
              </a:solidFill>
            </a:endParaRPr>
          </a:p>
        </p:txBody>
      </p:sp>
      <p:cxnSp>
        <p:nvCxnSpPr>
          <p:cNvPr id="1054" name="Google Shape;1054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325789" y="4387325"/>
            <a:ext cx="0" cy="7395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55" name="Google Shape;1055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5814" y="4702325"/>
            <a:ext cx="136800" cy="10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6" name="Google Shape;1056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012" y="4709987"/>
            <a:ext cx="125548" cy="94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7" name="Google Shape;1057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197863" y="4371000"/>
            <a:ext cx="1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58" name="Google Shape;1058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197863" y="5138961"/>
            <a:ext cx="121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59" name="Google Shape;1059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199566" y="4387325"/>
            <a:ext cx="0" cy="7395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60" name="Google Shape;1060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69541" y="4702325"/>
            <a:ext cx="136800" cy="10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1" name="Google Shape;1061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343" y="4709987"/>
            <a:ext cx="125548" cy="94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2" name="Google Shape;1062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196516" y="4371000"/>
            <a:ext cx="1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63" name="Google Shape;1063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196516" y="5138961"/>
            <a:ext cx="121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66" name="Google Shape;1066;p130"/>
          <p:cNvSpPr txBox="1">
            <a:spLocks noGrp="1"/>
          </p:cNvSpPr>
          <p:nvPr>
            <p:ph type="title" idx="4294967295"/>
          </p:nvPr>
        </p:nvSpPr>
        <p:spPr>
          <a:xfrm>
            <a:off x="401850" y="4490308"/>
            <a:ext cx="8302200" cy="3924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Red = Reserved for accessibility overlays</a:t>
            </a:r>
            <a:endParaRPr dirty="0"/>
          </a:p>
        </p:txBody>
      </p:sp>
      <p:pic>
        <p:nvPicPr>
          <p:cNvPr id="1067" name="Google Shape;1067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9634" y="4490301"/>
            <a:ext cx="617600" cy="463277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130"/>
          <p:cNvSpPr txBox="1"/>
          <p:nvPr/>
        </p:nvSpPr>
        <p:spPr>
          <a:xfrm>
            <a:off x="394000" y="4882708"/>
            <a:ext cx="7530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dk1"/>
                </a:solidFill>
              </a:rPr>
              <a:t>Avoid placing important text in this area of the slide to accommodate live transcription and Closed Captions overlay.</a:t>
            </a:r>
            <a:endParaRPr sz="1000" b="1" dirty="0">
              <a:solidFill>
                <a:schemeClr val="dk1"/>
              </a:solidFill>
            </a:endParaRPr>
          </a:p>
        </p:txBody>
      </p:sp>
      <p:sp>
        <p:nvSpPr>
          <p:cNvPr id="1071" name="Google Shape;1071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9137" y="4371000"/>
            <a:ext cx="107100" cy="777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9137" y="3163"/>
            <a:ext cx="107100" cy="4365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1800" y="4371000"/>
            <a:ext cx="107100" cy="777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1800" y="11125"/>
            <a:ext cx="107100" cy="4365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83" name="Google Shape;1083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021500" y="2026016"/>
            <a:ext cx="37860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84" name="Google Shape;1084;p1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02775" y="4375350"/>
            <a:ext cx="83448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31"/>
          <p:cNvSpPr txBox="1">
            <a:spLocks noGrp="1"/>
          </p:cNvSpPr>
          <p:nvPr>
            <p:ph type="title" idx="4294967295"/>
          </p:nvPr>
        </p:nvSpPr>
        <p:spPr>
          <a:xfrm>
            <a:off x="2284950" y="1906800"/>
            <a:ext cx="5804400" cy="13299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Basic presentation template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131"/>
          <p:cNvSpPr txBox="1">
            <a:spLocks noGrp="1"/>
          </p:cNvSpPr>
          <p:nvPr>
            <p:ph type="subTitle" idx="4294967295"/>
          </p:nvPr>
        </p:nvSpPr>
        <p:spPr>
          <a:xfrm>
            <a:off x="2284950" y="1719000"/>
            <a:ext cx="2246700" cy="215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  <a:highlight>
                  <a:schemeClr val="dk1"/>
                </a:highlight>
              </a:rPr>
              <a:t>Getting started</a:t>
            </a:r>
            <a:endParaRPr b="1" dirty="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092" name="Google Shape;1092;p131"/>
          <p:cNvSpPr txBox="1"/>
          <p:nvPr/>
        </p:nvSpPr>
        <p:spPr>
          <a:xfrm>
            <a:off x="2284950" y="3338000"/>
            <a:ext cx="557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</a:rPr>
              <a:t>See </a:t>
            </a:r>
            <a:r>
              <a:rPr lang="en" sz="1200" b="1" u="sng" dirty="0">
                <a:solidFill>
                  <a:schemeClr val="hlink"/>
                </a:solidFill>
                <a:hlinkClick r:id="rId3" action="ppaction://hlinksldjump"/>
              </a:rPr>
              <a:t>slide 7</a:t>
            </a:r>
            <a:r>
              <a:rPr lang="en" sz="1200" b="1" dirty="0">
                <a:solidFill>
                  <a:schemeClr val="dk1"/>
                </a:solidFill>
              </a:rPr>
              <a:t> to learn how to access more slide layouts, tools and graphics.</a:t>
            </a:r>
            <a:endParaRPr sz="1200" b="1" dirty="0">
              <a:solidFill>
                <a:schemeClr val="dk1"/>
              </a:solidFill>
            </a:endParaRPr>
          </a:p>
        </p:txBody>
      </p:sp>
      <p:sp>
        <p:nvSpPr>
          <p:cNvPr id="1094" name="Google Shape;1094;p131"/>
          <p:cNvSpPr txBox="1"/>
          <p:nvPr/>
        </p:nvSpPr>
        <p:spPr>
          <a:xfrm>
            <a:off x="2299521" y="4176200"/>
            <a:ext cx="24969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 b="1" u="sng">
                <a:solidFill>
                  <a:schemeClr val="hlink"/>
                </a:solidFill>
                <a:hlinkClick r:id="rId4"/>
              </a:rPr>
              <a:t>Find additional ASU templates for spreadsheets, documents and more </a:t>
            </a:r>
            <a:br>
              <a:rPr lang="en" sz="1000"/>
            </a:br>
            <a:r>
              <a:rPr lang="en" sz="1000"/>
              <a:t>on the Enterprise Brand, Communications and Marketing Guide</a:t>
            </a:r>
            <a:endParaRPr sz="1000">
              <a:highlight>
                <a:srgbClr val="191919"/>
              </a:highlight>
            </a:endParaRPr>
          </a:p>
        </p:txBody>
      </p:sp>
      <p:sp>
        <p:nvSpPr>
          <p:cNvPr id="1091" name="Google Shape;1091;p1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998300" cy="51435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5" name="Google Shape;1095;p1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29593" y="4176200"/>
            <a:ext cx="140766" cy="135774"/>
            <a:chOff x="6738492" y="1194638"/>
            <a:chExt cx="217433" cy="209723"/>
          </a:xfrm>
        </p:grpSpPr>
        <p:sp>
          <p:nvSpPr>
            <p:cNvPr id="1096" name="Google Shape;1096;p131"/>
            <p:cNvSpPr/>
            <p:nvPr/>
          </p:nvSpPr>
          <p:spPr>
            <a:xfrm>
              <a:off x="6796025" y="1219538"/>
              <a:ext cx="159900" cy="159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9200" tIns="59200" rIns="59200" bIns="592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6"/>
            </a:p>
          </p:txBody>
        </p:sp>
        <p:sp>
          <p:nvSpPr>
            <p:cNvPr id="1097" name="Google Shape;1097;p131"/>
            <p:cNvSpPr/>
            <p:nvPr/>
          </p:nvSpPr>
          <p:spPr>
            <a:xfrm>
              <a:off x="6738492" y="1194638"/>
              <a:ext cx="209723" cy="209723"/>
            </a:xfrm>
            <a:custGeom>
              <a:avLst/>
              <a:gdLst/>
              <a:ahLst/>
              <a:cxnLst/>
              <a:rect l="l" t="t" r="r" b="b"/>
              <a:pathLst>
                <a:path w="5950" h="5950" extrusionOk="0">
                  <a:moveTo>
                    <a:pt x="3439" y="651"/>
                  </a:moveTo>
                  <a:lnTo>
                    <a:pt x="3486" y="744"/>
                  </a:lnTo>
                  <a:lnTo>
                    <a:pt x="3486" y="1395"/>
                  </a:lnTo>
                  <a:lnTo>
                    <a:pt x="3439" y="1488"/>
                  </a:lnTo>
                  <a:lnTo>
                    <a:pt x="2556" y="1488"/>
                  </a:lnTo>
                  <a:lnTo>
                    <a:pt x="2510" y="1395"/>
                  </a:lnTo>
                  <a:lnTo>
                    <a:pt x="2510" y="744"/>
                  </a:lnTo>
                  <a:lnTo>
                    <a:pt x="2556" y="651"/>
                  </a:lnTo>
                  <a:close/>
                  <a:moveTo>
                    <a:pt x="3346" y="1999"/>
                  </a:moveTo>
                  <a:lnTo>
                    <a:pt x="3439" y="2045"/>
                  </a:lnTo>
                  <a:lnTo>
                    <a:pt x="3486" y="2138"/>
                  </a:lnTo>
                  <a:lnTo>
                    <a:pt x="3486" y="4091"/>
                  </a:lnTo>
                  <a:lnTo>
                    <a:pt x="3858" y="4091"/>
                  </a:lnTo>
                  <a:lnTo>
                    <a:pt x="3951" y="4137"/>
                  </a:lnTo>
                  <a:lnTo>
                    <a:pt x="3997" y="4230"/>
                  </a:lnTo>
                  <a:lnTo>
                    <a:pt x="3997" y="4834"/>
                  </a:lnTo>
                  <a:lnTo>
                    <a:pt x="3951" y="4927"/>
                  </a:lnTo>
                  <a:lnTo>
                    <a:pt x="3858" y="4974"/>
                  </a:lnTo>
                  <a:lnTo>
                    <a:pt x="2138" y="4974"/>
                  </a:lnTo>
                  <a:lnTo>
                    <a:pt x="2045" y="4927"/>
                  </a:lnTo>
                  <a:lnTo>
                    <a:pt x="1999" y="4834"/>
                  </a:lnTo>
                  <a:lnTo>
                    <a:pt x="1999" y="4230"/>
                  </a:lnTo>
                  <a:lnTo>
                    <a:pt x="2045" y="4137"/>
                  </a:lnTo>
                  <a:lnTo>
                    <a:pt x="2138" y="4091"/>
                  </a:lnTo>
                  <a:lnTo>
                    <a:pt x="2510" y="4091"/>
                  </a:lnTo>
                  <a:lnTo>
                    <a:pt x="2510" y="2882"/>
                  </a:lnTo>
                  <a:lnTo>
                    <a:pt x="2138" y="2882"/>
                  </a:lnTo>
                  <a:lnTo>
                    <a:pt x="2045" y="2836"/>
                  </a:lnTo>
                  <a:lnTo>
                    <a:pt x="1999" y="2743"/>
                  </a:lnTo>
                  <a:lnTo>
                    <a:pt x="1999" y="2138"/>
                  </a:lnTo>
                  <a:lnTo>
                    <a:pt x="2045" y="2045"/>
                  </a:lnTo>
                  <a:lnTo>
                    <a:pt x="2138" y="1999"/>
                  </a:lnTo>
                  <a:close/>
                  <a:moveTo>
                    <a:pt x="2975" y="0"/>
                  </a:moveTo>
                  <a:lnTo>
                    <a:pt x="2603" y="47"/>
                  </a:lnTo>
                  <a:lnTo>
                    <a:pt x="2231" y="140"/>
                  </a:lnTo>
                  <a:lnTo>
                    <a:pt x="1859" y="233"/>
                  </a:lnTo>
                  <a:lnTo>
                    <a:pt x="1487" y="419"/>
                  </a:lnTo>
                  <a:lnTo>
                    <a:pt x="1162" y="651"/>
                  </a:lnTo>
                  <a:lnTo>
                    <a:pt x="883" y="883"/>
                  </a:lnTo>
                  <a:lnTo>
                    <a:pt x="651" y="1162"/>
                  </a:lnTo>
                  <a:lnTo>
                    <a:pt x="418" y="1488"/>
                  </a:lnTo>
                  <a:lnTo>
                    <a:pt x="232" y="1860"/>
                  </a:lnTo>
                  <a:lnTo>
                    <a:pt x="139" y="2231"/>
                  </a:lnTo>
                  <a:lnTo>
                    <a:pt x="46" y="2603"/>
                  </a:lnTo>
                  <a:lnTo>
                    <a:pt x="0" y="2975"/>
                  </a:lnTo>
                  <a:lnTo>
                    <a:pt x="46" y="3393"/>
                  </a:lnTo>
                  <a:lnTo>
                    <a:pt x="139" y="3765"/>
                  </a:lnTo>
                  <a:lnTo>
                    <a:pt x="232" y="4137"/>
                  </a:lnTo>
                  <a:lnTo>
                    <a:pt x="418" y="4462"/>
                  </a:lnTo>
                  <a:lnTo>
                    <a:pt x="651" y="4788"/>
                  </a:lnTo>
                  <a:lnTo>
                    <a:pt x="883" y="5113"/>
                  </a:lnTo>
                  <a:lnTo>
                    <a:pt x="1162" y="5345"/>
                  </a:lnTo>
                  <a:lnTo>
                    <a:pt x="1487" y="5578"/>
                  </a:lnTo>
                  <a:lnTo>
                    <a:pt x="1859" y="5764"/>
                  </a:lnTo>
                  <a:lnTo>
                    <a:pt x="2231" y="5857"/>
                  </a:lnTo>
                  <a:lnTo>
                    <a:pt x="2603" y="5950"/>
                  </a:lnTo>
                  <a:lnTo>
                    <a:pt x="3393" y="5950"/>
                  </a:lnTo>
                  <a:lnTo>
                    <a:pt x="3765" y="5857"/>
                  </a:lnTo>
                  <a:lnTo>
                    <a:pt x="4137" y="5764"/>
                  </a:lnTo>
                  <a:lnTo>
                    <a:pt x="4508" y="5578"/>
                  </a:lnTo>
                  <a:lnTo>
                    <a:pt x="4834" y="5345"/>
                  </a:lnTo>
                  <a:lnTo>
                    <a:pt x="5113" y="5113"/>
                  </a:lnTo>
                  <a:lnTo>
                    <a:pt x="5345" y="4788"/>
                  </a:lnTo>
                  <a:lnTo>
                    <a:pt x="5577" y="4462"/>
                  </a:lnTo>
                  <a:lnTo>
                    <a:pt x="5763" y="4137"/>
                  </a:lnTo>
                  <a:lnTo>
                    <a:pt x="5856" y="3765"/>
                  </a:lnTo>
                  <a:lnTo>
                    <a:pt x="5949" y="3393"/>
                  </a:lnTo>
                  <a:lnTo>
                    <a:pt x="5949" y="2975"/>
                  </a:lnTo>
                  <a:lnTo>
                    <a:pt x="5949" y="2603"/>
                  </a:lnTo>
                  <a:lnTo>
                    <a:pt x="5856" y="2231"/>
                  </a:lnTo>
                  <a:lnTo>
                    <a:pt x="5763" y="1860"/>
                  </a:lnTo>
                  <a:lnTo>
                    <a:pt x="5577" y="1488"/>
                  </a:lnTo>
                  <a:lnTo>
                    <a:pt x="5345" y="1162"/>
                  </a:lnTo>
                  <a:lnTo>
                    <a:pt x="5113" y="883"/>
                  </a:lnTo>
                  <a:lnTo>
                    <a:pt x="4834" y="651"/>
                  </a:lnTo>
                  <a:lnTo>
                    <a:pt x="4508" y="419"/>
                  </a:lnTo>
                  <a:lnTo>
                    <a:pt x="4137" y="233"/>
                  </a:lnTo>
                  <a:lnTo>
                    <a:pt x="3765" y="140"/>
                  </a:lnTo>
                  <a:lnTo>
                    <a:pt x="3393" y="47"/>
                  </a:lnTo>
                  <a:lnTo>
                    <a:pt x="29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22200" tIns="22200" rIns="22200" bIns="222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4"/>
                <a:buFont typeface="Arial"/>
                <a:buNone/>
              </a:pPr>
              <a:endParaRPr sz="32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32"/>
          <p:cNvSpPr txBox="1">
            <a:spLocks noGrp="1"/>
          </p:cNvSpPr>
          <p:nvPr>
            <p:ph type="title"/>
          </p:nvPr>
        </p:nvSpPr>
        <p:spPr>
          <a:xfrm>
            <a:off x="338325" y="320046"/>
            <a:ext cx="8464500" cy="268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or report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title goes here</a:t>
            </a:r>
            <a:endParaRPr dirty="0"/>
          </a:p>
        </p:txBody>
      </p:sp>
      <p:sp>
        <p:nvSpPr>
          <p:cNvPr id="1103" name="Google Shape;1103;p132"/>
          <p:cNvSpPr txBox="1">
            <a:spLocks noGrp="1"/>
          </p:cNvSpPr>
          <p:nvPr>
            <p:ph type="subTitle" idx="2"/>
          </p:nvPr>
        </p:nvSpPr>
        <p:spPr>
          <a:xfrm>
            <a:off x="338325" y="2989575"/>
            <a:ext cx="3885000" cy="44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subtitle or brief description</a:t>
            </a:r>
            <a:endParaRPr/>
          </a:p>
        </p:txBody>
      </p:sp>
      <p:sp>
        <p:nvSpPr>
          <p:cNvPr id="1104" name="Google Shape;1104;p132"/>
          <p:cNvSpPr txBox="1">
            <a:spLocks noGrp="1"/>
          </p:cNvSpPr>
          <p:nvPr>
            <p:ph type="body" idx="1"/>
          </p:nvPr>
        </p:nvSpPr>
        <p:spPr>
          <a:xfrm>
            <a:off x="5007500" y="3871400"/>
            <a:ext cx="3798000" cy="97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Presenter name(s), date or event title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661081-33D5-1F7D-0DB9-873DD8A626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85" y="4079019"/>
            <a:ext cx="2231798" cy="8927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31525" y="892300"/>
            <a:ext cx="2318100" cy="2343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11" name="Google Shape;1111;p133"/>
          <p:cNvSpPr txBox="1">
            <a:spLocks noGrp="1"/>
          </p:cNvSpPr>
          <p:nvPr>
            <p:ph type="subTitle" idx="1"/>
          </p:nvPr>
        </p:nvSpPr>
        <p:spPr>
          <a:xfrm>
            <a:off x="3742978" y="740000"/>
            <a:ext cx="3116100" cy="24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/>
              <a:t>Today’s presenter</a:t>
            </a:r>
            <a:endParaRPr/>
          </a:p>
        </p:txBody>
      </p:sp>
      <p:sp>
        <p:nvSpPr>
          <p:cNvPr id="1110" name="Google Shape;1110;p133"/>
          <p:cNvSpPr txBox="1">
            <a:spLocks noGrp="1"/>
          </p:cNvSpPr>
          <p:nvPr>
            <p:ph type="title"/>
          </p:nvPr>
        </p:nvSpPr>
        <p:spPr>
          <a:xfrm>
            <a:off x="3746575" y="892300"/>
            <a:ext cx="5059200" cy="7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Name</a:t>
            </a:r>
            <a:endParaRPr/>
          </a:p>
        </p:txBody>
      </p:sp>
      <p:sp>
        <p:nvSpPr>
          <p:cNvPr id="1112" name="Google Shape;1112;p133"/>
          <p:cNvSpPr txBox="1">
            <a:spLocks noGrp="1"/>
          </p:cNvSpPr>
          <p:nvPr>
            <p:ph type="body" idx="3"/>
          </p:nvPr>
        </p:nvSpPr>
        <p:spPr>
          <a:xfrm>
            <a:off x="3746575" y="1619200"/>
            <a:ext cx="4350600" cy="25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Title, organization, brief bio. 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Add a photo of the presenter.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b="0"/>
              <a:t>Include this slide when introducing speakers or presenting externally.</a:t>
            </a:r>
            <a:endParaRPr b="0"/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4"/>
          <p:cNvSpPr txBox="1">
            <a:spLocks noGrp="1"/>
          </p:cNvSpPr>
          <p:nvPr>
            <p:ph type="title"/>
          </p:nvPr>
        </p:nvSpPr>
        <p:spPr>
          <a:xfrm>
            <a:off x="335425" y="320125"/>
            <a:ext cx="3115800" cy="453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agenda</a:t>
            </a:r>
            <a:endParaRPr/>
          </a:p>
        </p:txBody>
      </p:sp>
      <p:sp>
        <p:nvSpPr>
          <p:cNvPr id="1118" name="Google Shape;1118;p134"/>
          <p:cNvSpPr txBox="1">
            <a:spLocks noGrp="1"/>
          </p:cNvSpPr>
          <p:nvPr>
            <p:ph type="body" idx="1"/>
          </p:nvPr>
        </p:nvSpPr>
        <p:spPr>
          <a:xfrm>
            <a:off x="4197100" y="320050"/>
            <a:ext cx="4608600" cy="453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314325" lvl="0" indent="-257175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Topic or discussion point</a:t>
            </a:r>
            <a:endParaRPr/>
          </a:p>
          <a:p>
            <a:pPr marL="314325" lvl="0" indent="-257175" algn="l" rtl="0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Topic or discussion point</a:t>
            </a:r>
            <a:endParaRPr/>
          </a:p>
          <a:p>
            <a:pPr marL="314325" lvl="0" indent="-257175" algn="l" rtl="0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Topic or discussion point</a:t>
            </a:r>
            <a:endParaRPr/>
          </a:p>
          <a:p>
            <a:pPr marL="314325" lvl="0" indent="-257175" algn="l" rtl="0">
              <a:spcBef>
                <a:spcPts val="800"/>
              </a:spcBef>
              <a:spcAft>
                <a:spcPts val="800"/>
              </a:spcAft>
              <a:buSzPts val="1800"/>
              <a:buChar char="●"/>
            </a:pPr>
            <a:r>
              <a:rPr lang="en"/>
              <a:t>Topic or discussion point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135"/>
          <p:cNvSpPr txBox="1">
            <a:spLocks noGrp="1"/>
          </p:cNvSpPr>
          <p:nvPr>
            <p:ph type="ctrTitle"/>
          </p:nvPr>
        </p:nvSpPr>
        <p:spPr>
          <a:xfrm>
            <a:off x="338325" y="320050"/>
            <a:ext cx="8384700" cy="372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 title goes here</a:t>
            </a:r>
            <a:endParaRPr/>
          </a:p>
        </p:txBody>
      </p:sp>
      <p:sp>
        <p:nvSpPr>
          <p:cNvPr id="1124" name="Google Shape;1124;p135"/>
          <p:cNvSpPr txBox="1">
            <a:spLocks noGrp="1"/>
          </p:cNvSpPr>
          <p:nvPr>
            <p:ph type="subTitle" idx="1"/>
          </p:nvPr>
        </p:nvSpPr>
        <p:spPr>
          <a:xfrm>
            <a:off x="338325" y="4024425"/>
            <a:ext cx="8467500" cy="34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Optional one-line framing or context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912346-ADEA-B363-C9A7-26301BE99A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5" y="264391"/>
            <a:ext cx="2231798" cy="8927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36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title</a:t>
            </a:r>
            <a:endParaRPr/>
          </a:p>
        </p:txBody>
      </p:sp>
      <p:sp>
        <p:nvSpPr>
          <p:cNvPr id="1130" name="Google Shape;1130;p136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8467200" cy="327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285750" lvl="0" indent="-257175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point</a:t>
            </a:r>
            <a:endParaRPr/>
          </a:p>
          <a:p>
            <a:pPr marL="285750" lvl="0" indent="-257175" algn="l" rtl="0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Supporting detail</a:t>
            </a:r>
            <a:endParaRPr/>
          </a:p>
          <a:p>
            <a:pPr marL="285750" lvl="0" indent="-257175" algn="l" rtl="0">
              <a:spcBef>
                <a:spcPts val="800"/>
              </a:spcBef>
              <a:spcAft>
                <a:spcPts val="800"/>
              </a:spcAft>
              <a:buSzPts val="1800"/>
              <a:buChar char="●"/>
            </a:pPr>
            <a:r>
              <a:rPr lang="en"/>
              <a:t>Supporting detail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37"/>
          <p:cNvSpPr txBox="1">
            <a:spLocks noGrp="1"/>
          </p:cNvSpPr>
          <p:nvPr>
            <p:ph type="title" idx="4294967295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Slide title</a:t>
            </a:r>
            <a:endParaRPr dirty="0"/>
          </a:p>
        </p:txBody>
      </p:sp>
      <p:sp>
        <p:nvSpPr>
          <p:cNvPr id="1136" name="Google Shape;1136;p137"/>
          <p:cNvSpPr txBox="1">
            <a:spLocks noGrp="1"/>
          </p:cNvSpPr>
          <p:nvPr>
            <p:ph type="subTitle" idx="3"/>
          </p:nvPr>
        </p:nvSpPr>
        <p:spPr>
          <a:xfrm>
            <a:off x="337900" y="726175"/>
            <a:ext cx="8467200" cy="16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accent1"/>
                </a:highlight>
              </a:rPr>
              <a:t>Slide subtitle</a:t>
            </a:r>
            <a:endParaRPr>
              <a:solidFill>
                <a:schemeClr val="dk1"/>
              </a:solidFill>
              <a:highlight>
                <a:schemeClr val="accent1"/>
              </a:highlight>
            </a:endParaRPr>
          </a:p>
        </p:txBody>
      </p:sp>
      <p:sp>
        <p:nvSpPr>
          <p:cNvPr id="1139" name="Google Shape;1139;p137"/>
          <p:cNvSpPr txBox="1">
            <a:spLocks noGrp="1"/>
          </p:cNvSpPr>
          <p:nvPr>
            <p:ph type="body" idx="1"/>
          </p:nvPr>
        </p:nvSpPr>
        <p:spPr>
          <a:xfrm>
            <a:off x="3383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Use this two-column slide for key points, explanations or discussion notes.</a:t>
            </a:r>
            <a:endParaRPr/>
          </a:p>
        </p:txBody>
      </p:sp>
      <p:sp>
        <p:nvSpPr>
          <p:cNvPr id="1138" name="Google Shape;1138;p137"/>
          <p:cNvSpPr txBox="1">
            <a:spLocks noGrp="1"/>
          </p:cNvSpPr>
          <p:nvPr>
            <p:ph type="body" idx="2"/>
          </p:nvPr>
        </p:nvSpPr>
        <p:spPr>
          <a:xfrm>
            <a:off x="4617725" y="1125700"/>
            <a:ext cx="4188000" cy="324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b="1"/>
              <a:t>Keep text concise and focused.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38"/>
          <p:cNvSpPr txBox="1">
            <a:spLocks noGrp="1"/>
          </p:cNvSpPr>
          <p:nvPr>
            <p:ph type="title"/>
          </p:nvPr>
        </p:nvSpPr>
        <p:spPr>
          <a:xfrm>
            <a:off x="338325" y="320050"/>
            <a:ext cx="4574700" cy="572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 title</a:t>
            </a:r>
            <a:endParaRPr/>
          </a:p>
        </p:txBody>
      </p:sp>
      <p:sp>
        <p:nvSpPr>
          <p:cNvPr id="1144" name="Google Shape;1144;p138"/>
          <p:cNvSpPr txBox="1">
            <a:spLocks noGrp="1"/>
          </p:cNvSpPr>
          <p:nvPr>
            <p:ph type="body" idx="1"/>
          </p:nvPr>
        </p:nvSpPr>
        <p:spPr>
          <a:xfrm>
            <a:off x="338325" y="1095050"/>
            <a:ext cx="4233600" cy="325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Add brief supporting text or key points here and add image to help illustrate the message.</a:t>
            </a:r>
            <a:endParaRPr/>
          </a:p>
        </p:txBody>
      </p:sp>
      <p:pic>
        <p:nvPicPr>
          <p:cNvPr id="1146" name="Google Shape;1146;p1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8350" y="0"/>
            <a:ext cx="4105800" cy="51435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39"/>
          <p:cNvSpPr txBox="1">
            <a:spLocks noGrp="1"/>
          </p:cNvSpPr>
          <p:nvPr>
            <p:ph type="title"/>
          </p:nvPr>
        </p:nvSpPr>
        <p:spPr>
          <a:xfrm>
            <a:off x="0" y="1798675"/>
            <a:ext cx="8805600" cy="1542600"/>
          </a:xfrm>
          <a:prstGeom prst="rect">
            <a:avLst/>
          </a:prstGeom>
        </p:spPr>
        <p:txBody>
          <a:bodyPr spcFirstLastPara="1" wrap="square" lIns="320025" tIns="182875" rIns="411475" bIns="1828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Subsection title goes here</a:t>
            </a:r>
            <a:endParaRPr/>
          </a:p>
        </p:txBody>
      </p:sp>
      <p:sp>
        <p:nvSpPr>
          <p:cNvPr id="1152" name="Google Shape;1152;p139"/>
          <p:cNvSpPr txBox="1">
            <a:spLocks noGrp="1"/>
          </p:cNvSpPr>
          <p:nvPr>
            <p:ph type="subTitle" idx="1"/>
          </p:nvPr>
        </p:nvSpPr>
        <p:spPr>
          <a:xfrm>
            <a:off x="344525" y="1299500"/>
            <a:ext cx="4233600" cy="59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Add a preheader or title of the section this is part of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40"/>
          <p:cNvSpPr txBox="1">
            <a:spLocks noGrp="1"/>
          </p:cNvSpPr>
          <p:nvPr>
            <p:ph type="title" idx="9"/>
          </p:nvPr>
        </p:nvSpPr>
        <p:spPr>
          <a:xfrm>
            <a:off x="338325" y="320050"/>
            <a:ext cx="8467200" cy="44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Highlight key numbers</a:t>
            </a:r>
            <a:endParaRPr dirty="0"/>
          </a:p>
        </p:txBody>
      </p:sp>
      <p:sp>
        <p:nvSpPr>
          <p:cNvPr id="1160" name="Google Shape;1160;p140"/>
          <p:cNvSpPr txBox="1">
            <a:spLocks noGrp="1"/>
          </p:cNvSpPr>
          <p:nvPr>
            <p:ph type="title"/>
          </p:nvPr>
        </p:nvSpPr>
        <p:spPr>
          <a:xfrm>
            <a:off x="351100" y="1255493"/>
            <a:ext cx="2414100" cy="1320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</a:t>
            </a:r>
            <a:endParaRPr dirty="0"/>
          </a:p>
        </p:txBody>
      </p:sp>
      <p:sp>
        <p:nvSpPr>
          <p:cNvPr id="1157" name="Google Shape;1157;p140"/>
          <p:cNvSpPr txBox="1">
            <a:spLocks noGrp="1"/>
          </p:cNvSpPr>
          <p:nvPr>
            <p:ph type="body" idx="1"/>
          </p:nvPr>
        </p:nvSpPr>
        <p:spPr>
          <a:xfrm>
            <a:off x="334900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this number represents</a:t>
            </a:r>
            <a:endParaRPr/>
          </a:p>
        </p:txBody>
      </p:sp>
      <p:sp>
        <p:nvSpPr>
          <p:cNvPr id="1163" name="Google Shape;1163;p140"/>
          <p:cNvSpPr txBox="1">
            <a:spLocks noGrp="1"/>
          </p:cNvSpPr>
          <p:nvPr>
            <p:ph type="body" idx="6"/>
          </p:nvPr>
        </p:nvSpPr>
        <p:spPr>
          <a:xfrm>
            <a:off x="346575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Brief explanation or source, if needed</a:t>
            </a:r>
            <a:endParaRPr dirty="0"/>
          </a:p>
        </p:txBody>
      </p:sp>
      <p:sp>
        <p:nvSpPr>
          <p:cNvPr id="1161" name="Google Shape;1161;p140"/>
          <p:cNvSpPr txBox="1">
            <a:spLocks noGrp="1"/>
          </p:cNvSpPr>
          <p:nvPr>
            <p:ph type="title" idx="4"/>
          </p:nvPr>
        </p:nvSpPr>
        <p:spPr>
          <a:xfrm>
            <a:off x="3353200" y="1255392"/>
            <a:ext cx="2414100" cy="1320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10</a:t>
            </a:r>
            <a:endParaRPr dirty="0"/>
          </a:p>
        </p:txBody>
      </p:sp>
      <p:sp>
        <p:nvSpPr>
          <p:cNvPr id="1158" name="Google Shape;1158;p140"/>
          <p:cNvSpPr txBox="1">
            <a:spLocks noGrp="1"/>
          </p:cNvSpPr>
          <p:nvPr>
            <p:ph type="body" idx="2"/>
          </p:nvPr>
        </p:nvSpPr>
        <p:spPr>
          <a:xfrm>
            <a:off x="3353200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this number represents</a:t>
            </a:r>
            <a:endParaRPr dirty="0"/>
          </a:p>
        </p:txBody>
      </p:sp>
      <p:sp>
        <p:nvSpPr>
          <p:cNvPr id="1164" name="Google Shape;1164;p140"/>
          <p:cNvSpPr txBox="1">
            <a:spLocks noGrp="1"/>
          </p:cNvSpPr>
          <p:nvPr>
            <p:ph type="body" idx="7"/>
          </p:nvPr>
        </p:nvSpPr>
        <p:spPr>
          <a:xfrm>
            <a:off x="3353200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Brief explanation or source, if needed</a:t>
            </a:r>
            <a:endParaRPr dirty="0"/>
          </a:p>
        </p:txBody>
      </p:sp>
      <p:sp>
        <p:nvSpPr>
          <p:cNvPr id="1162" name="Google Shape;1162;p140"/>
          <p:cNvSpPr txBox="1">
            <a:spLocks noGrp="1"/>
          </p:cNvSpPr>
          <p:nvPr>
            <p:ph type="title" idx="5"/>
          </p:nvPr>
        </p:nvSpPr>
        <p:spPr>
          <a:xfrm>
            <a:off x="6381025" y="1095921"/>
            <a:ext cx="2414100" cy="148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1159" name="Google Shape;1159;p140"/>
          <p:cNvSpPr txBox="1">
            <a:spLocks noGrp="1"/>
          </p:cNvSpPr>
          <p:nvPr>
            <p:ph type="body" idx="3"/>
          </p:nvPr>
        </p:nvSpPr>
        <p:spPr>
          <a:xfrm>
            <a:off x="6381025" y="2585450"/>
            <a:ext cx="2414100" cy="42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this number represents</a:t>
            </a:r>
            <a:endParaRPr/>
          </a:p>
        </p:txBody>
      </p:sp>
      <p:sp>
        <p:nvSpPr>
          <p:cNvPr id="1165" name="Google Shape;1165;p140"/>
          <p:cNvSpPr txBox="1">
            <a:spLocks noGrp="1"/>
          </p:cNvSpPr>
          <p:nvPr>
            <p:ph type="body" idx="8"/>
          </p:nvPr>
        </p:nvSpPr>
        <p:spPr>
          <a:xfrm>
            <a:off x="6392700" y="3095175"/>
            <a:ext cx="2414100" cy="80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explanation or source, if needed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41"/>
          <p:cNvSpPr txBox="1">
            <a:spLocks noGrp="1"/>
          </p:cNvSpPr>
          <p:nvPr>
            <p:ph type="title"/>
          </p:nvPr>
        </p:nvSpPr>
        <p:spPr>
          <a:xfrm>
            <a:off x="1124725" y="320050"/>
            <a:ext cx="6972600" cy="3551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Insert quote or highlighted statement here.</a:t>
            </a:r>
            <a:endParaRPr dirty="0"/>
          </a:p>
        </p:txBody>
      </p:sp>
      <p:sp>
        <p:nvSpPr>
          <p:cNvPr id="1172" name="Google Shape;1172;p141"/>
          <p:cNvSpPr txBox="1">
            <a:spLocks noGrp="1"/>
          </p:cNvSpPr>
          <p:nvPr>
            <p:ph type="body" idx="1"/>
          </p:nvPr>
        </p:nvSpPr>
        <p:spPr>
          <a:xfrm>
            <a:off x="1121500" y="3871450"/>
            <a:ext cx="3496200" cy="50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— Name, title or source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Google Shape;1177;p1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105800" cy="5143501"/>
          </a:xfrm>
          <a:prstGeom prst="rect">
            <a:avLst/>
          </a:prstGeom>
        </p:spPr>
      </p:pic>
      <p:sp>
        <p:nvSpPr>
          <p:cNvPr id="1178" name="Google Shape;1178;p142"/>
          <p:cNvSpPr txBox="1">
            <a:spLocks noGrp="1"/>
          </p:cNvSpPr>
          <p:nvPr>
            <p:ph type="title"/>
          </p:nvPr>
        </p:nvSpPr>
        <p:spPr>
          <a:xfrm>
            <a:off x="4526275" y="320050"/>
            <a:ext cx="4279500" cy="56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1179" name="Google Shape;1179;p142"/>
          <p:cNvSpPr txBox="1">
            <a:spLocks noGrp="1"/>
          </p:cNvSpPr>
          <p:nvPr>
            <p:ph type="body" idx="1"/>
          </p:nvPr>
        </p:nvSpPr>
        <p:spPr>
          <a:xfrm>
            <a:off x="4526275" y="994550"/>
            <a:ext cx="4279500" cy="335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Questions or discussion</a:t>
            </a:r>
            <a:endParaRPr b="1"/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Contact information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EAF6B6-F951-09D6-9571-2402780AA5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977" y="4148950"/>
            <a:ext cx="2231798" cy="89271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92BF7-FE0D-5D26-A0E3-0481AA1089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8325" y="-440100"/>
            <a:ext cx="8467200" cy="440100"/>
          </a:xfrm>
        </p:spPr>
        <p:txBody>
          <a:bodyPr spcFirstLastPara="1" wrap="square" lIns="0" tIns="0" rIns="0" bIns="0" anchor="b" anchorCtr="0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Closing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1D6E4F-F061-545C-4493-4631F2BEE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826" y="1725432"/>
            <a:ext cx="3146198" cy="12584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026 Official ASU presentation template (from Enterprise Brand Strategy and Management)">
  <a:themeElements>
    <a:clrScheme name="Simple Light">
      <a:dk1>
        <a:srgbClr val="191919"/>
      </a:dk1>
      <a:lt1>
        <a:srgbClr val="FFFFFF"/>
      </a:lt1>
      <a:dk2>
        <a:srgbClr val="747474"/>
      </a:dk2>
      <a:lt2>
        <a:srgbClr val="E8E8E8"/>
      </a:lt2>
      <a:accent1>
        <a:srgbClr val="FFC627"/>
      </a:accent1>
      <a:accent2>
        <a:srgbClr val="8C1D40"/>
      </a:accent2>
      <a:accent3>
        <a:srgbClr val="78BE20"/>
      </a:accent3>
      <a:accent4>
        <a:srgbClr val="FF7F32"/>
      </a:accent4>
      <a:accent5>
        <a:srgbClr val="00A3E0"/>
      </a:accent5>
      <a:accent6>
        <a:srgbClr val="CC2F2F"/>
      </a:accent6>
      <a:hlink>
        <a:srgbClr val="8C1D4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d24a8-ba17-46c3-895b-9a7c9f64e11a">
      <Terms xmlns="http://schemas.microsoft.com/office/infopath/2007/PartnerControls"/>
    </lcf76f155ced4ddcb4097134ff3c332f>
    <TaxCatchAll xmlns="8f4c4345-49c9-48ef-9e3b-a8dc1f0f960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A31C4B552635439D61490307576F8D" ma:contentTypeVersion="15" ma:contentTypeDescription="Create a new document." ma:contentTypeScope="" ma:versionID="d540f85179741d2fd74596de1519d3e1">
  <xsd:schema xmlns:xsd="http://www.w3.org/2001/XMLSchema" xmlns:xs="http://www.w3.org/2001/XMLSchema" xmlns:p="http://schemas.microsoft.com/office/2006/metadata/properties" xmlns:ns2="753d24a8-ba17-46c3-895b-9a7c9f64e11a" xmlns:ns3="8f4c4345-49c9-48ef-9e3b-a8dc1f0f960d" targetNamespace="http://schemas.microsoft.com/office/2006/metadata/properties" ma:root="true" ma:fieldsID="8c489ebac07c07bcd638098baefdbd18" ns2:_="" ns3:_="">
    <xsd:import namespace="753d24a8-ba17-46c3-895b-9a7c9f64e11a"/>
    <xsd:import namespace="8f4c4345-49c9-48ef-9e3b-a8dc1f0f96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d24a8-ba17-46c3-895b-9a7c9f64e1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0f62635-ce41-4031-b425-65774a563a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c4345-49c9-48ef-9e3b-a8dc1f0f960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14658a8-b9c9-40b2-a132-32c7e4ae3ad1}" ma:internalName="TaxCatchAll" ma:showField="CatchAllData" ma:web="8f4c4345-49c9-48ef-9e3b-a8dc1f0f96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9084BD-E2C7-4F2B-8062-A4C78A0536F3}">
  <ds:schemaRefs>
    <ds:schemaRef ds:uri="http://schemas.microsoft.com/office/2006/metadata/properties"/>
    <ds:schemaRef ds:uri="http://schemas.microsoft.com/office/infopath/2007/PartnerControls"/>
    <ds:schemaRef ds:uri="753d24a8-ba17-46c3-895b-9a7c9f64e11a"/>
    <ds:schemaRef ds:uri="8f4c4345-49c9-48ef-9e3b-a8dc1f0f960d"/>
  </ds:schemaRefs>
</ds:datastoreItem>
</file>

<file path=customXml/itemProps2.xml><?xml version="1.0" encoding="utf-8"?>
<ds:datastoreItem xmlns:ds="http://schemas.openxmlformats.org/officeDocument/2006/customXml" ds:itemID="{0F68AFA7-82B5-49BB-8B72-802FBBD89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1BAB1D-3889-4E98-82AB-E98942E3F84F}"/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695</Words>
  <Application>Microsoft Office PowerPoint</Application>
  <PresentationFormat>Presentación en pantalla (16:9)</PresentationFormat>
  <Paragraphs>94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2026 Official ASU presentation template (from Enterprise Brand Strategy and Management)</vt:lpstr>
      <vt:lpstr>2026 Official ASU  presentation template</vt:lpstr>
      <vt:lpstr>What’s new in the 2026 template</vt:lpstr>
      <vt:lpstr>How to use  this template</vt:lpstr>
      <vt:lpstr>More layouts, more tools, more graphics</vt:lpstr>
      <vt:lpstr>Green = Content safe zone</vt:lpstr>
      <vt:lpstr>Basic presentation template</vt:lpstr>
      <vt:lpstr>Presentation or report title goes here</vt:lpstr>
      <vt:lpstr>Name</vt:lpstr>
      <vt:lpstr>Today’s agenda</vt:lpstr>
      <vt:lpstr>Section title goes here</vt:lpstr>
      <vt:lpstr>Slide title</vt:lpstr>
      <vt:lpstr>Slide title</vt:lpstr>
      <vt:lpstr>Slide title</vt:lpstr>
      <vt:lpstr>Subsection title goes here</vt:lpstr>
      <vt:lpstr>Highlight key numbers</vt:lpstr>
      <vt:lpstr>Insert quote or highlighted statement here.</vt:lpstr>
      <vt:lpstr>Thank you</vt:lpstr>
      <vt:lpstr>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Paola Mendez</cp:lastModifiedBy>
  <cp:revision>4</cp:revision>
  <dcterms:modified xsi:type="dcterms:W3CDTF">2026-08-05T21:55:30Z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0x01010001A31C4B552635439D61490307576F8D</vt:lpwstr>
  </property>
  <property fmtid="{D5CDD505-2E9C-101B-9397-08002B2CF9AE}" pid="3" name="MediaServiceImageTags">
    <vt:lpwstr/>
  </property>
</Properties>
</file>